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330" r:id="rId8"/>
    <p:sldId id="269" r:id="rId9"/>
    <p:sldId id="332" r:id="rId10"/>
    <p:sldId id="331" r:id="rId11"/>
    <p:sldId id="270" r:id="rId12"/>
    <p:sldId id="271" r:id="rId13"/>
    <p:sldId id="317" r:id="rId14"/>
    <p:sldId id="337" r:id="rId15"/>
    <p:sldId id="338" r:id="rId16"/>
    <p:sldId id="280" r:id="rId17"/>
    <p:sldId id="344" r:id="rId18"/>
    <p:sldId id="348" r:id="rId19"/>
    <p:sldId id="349" r:id="rId20"/>
    <p:sldId id="335" r:id="rId21"/>
    <p:sldId id="343" r:id="rId22"/>
    <p:sldId id="346" r:id="rId23"/>
    <p:sldId id="347" r:id="rId24"/>
    <p:sldId id="342" r:id="rId25"/>
    <p:sldId id="339" r:id="rId26"/>
    <p:sldId id="341" r:id="rId27"/>
    <p:sldId id="350" r:id="rId28"/>
    <p:sldId id="265" r:id="rId29"/>
    <p:sldId id="327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5FF"/>
    <a:srgbClr val="8EB4E3"/>
    <a:srgbClr val="17375E"/>
    <a:srgbClr val="558ED5"/>
    <a:srgbClr val="254061"/>
    <a:srgbClr val="FFFFFF"/>
    <a:srgbClr val="376092"/>
    <a:srgbClr val="95B3D7"/>
    <a:srgbClr val="B9CDE5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0D656-386E-4D60-ABD7-8C5F84D3AC31}" v="1776" dt="2023-08-02T07:30:23.095"/>
    <p1510:client id="{2DF7312B-ED15-6292-1321-62E6FEEFE675}" v="500" dt="2023-08-02T07:24:03.452"/>
    <p1510:client id="{351D5F83-B8E2-E991-9469-10F872E1AEB1}" v="150" dt="2023-08-02T06:48:13.754"/>
    <p1510:client id="{CC58E592-1DDD-4912-EF29-98B9F5C58DAD}" v="1347" dt="2023-08-02T07:03:35.790"/>
    <p1510:client id="{D3818043-2B56-4C47-E156-241DBB325B9A}" v="341" dt="2023-08-02T07:12:41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6.png"/><Relationship Id="rId7" Type="http://schemas.openxmlformats.org/officeDocument/2006/relationships/image" Target="../media/image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78.png"/><Relationship Id="rId4" Type="http://schemas.openxmlformats.org/officeDocument/2006/relationships/image" Target="../media/image11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8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png"/><Relationship Id="rId1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19.png"/><Relationship Id="rId2" Type="http://schemas.openxmlformats.org/officeDocument/2006/relationships/image" Target="../media/image2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8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3000" y="4914900"/>
            <a:ext cx="11697015" cy="2828581"/>
            <a:chOff x="8784157" y="4777625"/>
            <a:chExt cx="11697015" cy="2828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6407" y="7483008"/>
            <a:ext cx="8153748" cy="1190460"/>
            <a:chOff x="11297564" y="7345733"/>
            <a:chExt cx="8153748" cy="1190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8854" y="1456437"/>
            <a:ext cx="281362" cy="281362"/>
            <a:chOff x="5848854" y="1456437"/>
            <a:chExt cx="281362" cy="2813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854" y="1456437"/>
              <a:ext cx="281362" cy="281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095" y="1456437"/>
            <a:ext cx="4385094" cy="1291765"/>
            <a:chOff x="1319095" y="1456437"/>
            <a:chExt cx="4385094" cy="1291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095" y="1456437"/>
              <a:ext cx="4385094" cy="1291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65553" y="1848593"/>
            <a:ext cx="409812" cy="459556"/>
            <a:chOff x="2265553" y="1848593"/>
            <a:chExt cx="409812" cy="4595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5553" y="1848593"/>
              <a:ext cx="409812" cy="4595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0957" y="1348381"/>
            <a:ext cx="3250334" cy="177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F6B73-351F-56A1-BAF5-E022CD794079}"/>
              </a:ext>
            </a:extLst>
          </p:cNvPr>
          <p:cNvSpPr txBox="1"/>
          <p:nvPr/>
        </p:nvSpPr>
        <p:spPr>
          <a:xfrm>
            <a:off x="11320915" y="9636700"/>
            <a:ext cx="697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28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신국현 이수진 전지혜</a:t>
            </a: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E3AD129-0C5F-470B-58D7-2B9CFCB01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28" y="3211297"/>
            <a:ext cx="9866135" cy="2426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A4774-B7D5-1E77-DCCF-5B334B4831B1}"/>
              </a:ext>
            </a:extLst>
          </p:cNvPr>
          <p:cNvSpPr txBox="1"/>
          <p:nvPr/>
        </p:nvSpPr>
        <p:spPr>
          <a:xfrm>
            <a:off x="1316324" y="5733611"/>
            <a:ext cx="515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 하나의 페이지</a:t>
            </a:r>
          </a:p>
        </p:txBody>
      </p:sp>
      <p:pic>
        <p:nvPicPr>
          <p:cNvPr id="15" name="그래픽 14" descr="모니터 단색으로 채워진">
            <a:extLst>
              <a:ext uri="{FF2B5EF4-FFF2-40B4-BE49-F238E27FC236}">
                <a16:creationId xmlns:a16="http://schemas.microsoft.com/office/drawing/2014/main" id="{5EE90CE4-D6D9-FADE-56B3-F60DB5C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1734" y="1511315"/>
            <a:ext cx="1193042" cy="1193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D4BBC2-60D1-6A86-E3F5-DC9B9B15432A}"/>
              </a:ext>
            </a:extLst>
          </p:cNvPr>
          <p:cNvSpPr txBox="1"/>
          <p:nvPr/>
        </p:nvSpPr>
        <p:spPr>
          <a:xfrm rot="660000">
            <a:off x="13174859" y="7680574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33151-A0DD-B063-AC0A-5B4C87D4AB41}"/>
              </a:ext>
            </a:extLst>
          </p:cNvPr>
          <p:cNvSpPr txBox="1"/>
          <p:nvPr/>
        </p:nvSpPr>
        <p:spPr>
          <a:xfrm>
            <a:off x="1228899" y="8932743"/>
            <a:ext cx="4209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TIME</a:t>
            </a:r>
          </a:p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DAY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BA4CCABA-4E19-B530-C581-38E91FBFDF2E}"/>
              </a:ext>
            </a:extLst>
          </p:cNvPr>
          <p:cNvGrpSpPr/>
          <p:nvPr/>
        </p:nvGrpSpPr>
        <p:grpSpPr>
          <a:xfrm>
            <a:off x="-7739624" y="6118331"/>
            <a:ext cx="7469068" cy="2361460"/>
            <a:chOff x="766220" y="3235046"/>
            <a:chExt cx="7469068" cy="2361460"/>
          </a:xfrm>
        </p:grpSpPr>
        <p:pic>
          <p:nvPicPr>
            <p:cNvPr id="45" name="Object 30">
              <a:extLst>
                <a:ext uri="{FF2B5EF4-FFF2-40B4-BE49-F238E27FC236}">
                  <a16:creationId xmlns:a16="http://schemas.microsoft.com/office/drawing/2014/main" id="{1985C4F8-E19A-4479-551D-43AB1BBA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8653FA05-BCC6-F331-C1C8-48491E39BF68}"/>
              </a:ext>
            </a:extLst>
          </p:cNvPr>
          <p:cNvGrpSpPr/>
          <p:nvPr/>
        </p:nvGrpSpPr>
        <p:grpSpPr>
          <a:xfrm>
            <a:off x="-7688540" y="4204986"/>
            <a:ext cx="5963655" cy="938514"/>
            <a:chOff x="2122937" y="6265641"/>
            <a:chExt cx="5963655" cy="938514"/>
          </a:xfrm>
        </p:grpSpPr>
        <p:pic>
          <p:nvPicPr>
            <p:cNvPr id="50" name="Object 33">
              <a:extLst>
                <a:ext uri="{FF2B5EF4-FFF2-40B4-BE49-F238E27FC236}">
                  <a16:creationId xmlns:a16="http://schemas.microsoft.com/office/drawing/2014/main" id="{B73F154B-E150-A2FD-ED33-05B79929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1B845B-3F0D-5160-9237-3683B8B46417}"/>
              </a:ext>
            </a:extLst>
          </p:cNvPr>
          <p:cNvSpPr txBox="1"/>
          <p:nvPr/>
        </p:nvSpPr>
        <p:spPr>
          <a:xfrm rot="660000">
            <a:off x="-6882917" y="4291560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99256" y="-1309427"/>
            <a:ext cx="3241084" cy="3241084"/>
          </a:xfrm>
          <a:prstGeom prst="rect">
            <a:avLst/>
          </a:prstGeom>
        </p:spPr>
      </p:pic>
      <p:sp>
        <p:nvSpPr>
          <p:cNvPr id="1003" name="모서리가 둥근 직사각형 1002">
            <a:extLst>
              <a:ext uri="{FF2B5EF4-FFF2-40B4-BE49-F238E27FC236}">
                <a16:creationId xmlns:a16="http://schemas.microsoft.com/office/drawing/2014/main" id="{9C16562F-FF99-2478-30D5-1028541761D3}"/>
              </a:ext>
            </a:extLst>
          </p:cNvPr>
          <p:cNvSpPr/>
          <p:nvPr/>
        </p:nvSpPr>
        <p:spPr>
          <a:xfrm>
            <a:off x="894991" y="2206647"/>
            <a:ext cx="16678752" cy="540421"/>
          </a:xfrm>
          <a:prstGeom prst="roundRect">
            <a:avLst>
              <a:gd name="adj" fmla="val 50000"/>
            </a:avLst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004" name="모서리가 둥근 직사각형 1003">
            <a:extLst>
              <a:ext uri="{FF2B5EF4-FFF2-40B4-BE49-F238E27FC236}">
                <a16:creationId xmlns:a16="http://schemas.microsoft.com/office/drawing/2014/main" id="{BC6CA87B-2C86-2A69-FDA1-1530BE93CDA5}"/>
              </a:ext>
            </a:extLst>
          </p:cNvPr>
          <p:cNvSpPr/>
          <p:nvPr/>
        </p:nvSpPr>
        <p:spPr>
          <a:xfrm>
            <a:off x="3463574" y="2206647"/>
            <a:ext cx="3206261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effectLst/>
              </a:rPr>
              <a:t>JUNE</a:t>
            </a:r>
            <a:endParaRPr lang="en-US" altLang="ko-KR" sz="1200" b="1">
              <a:solidFill>
                <a:schemeClr val="bg1"/>
              </a:solidFill>
              <a:effectLst/>
            </a:endParaRPr>
          </a:p>
        </p:txBody>
      </p:sp>
      <p:cxnSp>
        <p:nvCxnSpPr>
          <p:cNvPr id="1005" name="직선 연결선[R] 1004">
            <a:extLst>
              <a:ext uri="{FF2B5EF4-FFF2-40B4-BE49-F238E27FC236}">
                <a16:creationId xmlns:a16="http://schemas.microsoft.com/office/drawing/2014/main" id="{8B9A721D-ACD0-5F1F-5AEB-DF387818AD8B}"/>
              </a:ext>
            </a:extLst>
          </p:cNvPr>
          <p:cNvCxnSpPr>
            <a:cxnSpLocks/>
          </p:cNvCxnSpPr>
          <p:nvPr/>
        </p:nvCxnSpPr>
        <p:spPr>
          <a:xfrm>
            <a:off x="894991" y="3667573"/>
            <a:ext cx="1667875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직선 연결선[R] 1006">
            <a:extLst>
              <a:ext uri="{FF2B5EF4-FFF2-40B4-BE49-F238E27FC236}">
                <a16:creationId xmlns:a16="http://schemas.microsoft.com/office/drawing/2014/main" id="{90072DFB-F7EC-F080-F3C7-2DECEE4AAB6F}"/>
              </a:ext>
            </a:extLst>
          </p:cNvPr>
          <p:cNvCxnSpPr/>
          <p:nvPr/>
        </p:nvCxnSpPr>
        <p:spPr>
          <a:xfrm rot="16200000" flipH="1" flipV="1">
            <a:off x="210615" y="6920535"/>
            <a:ext cx="6505923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[R] 1007">
            <a:extLst>
              <a:ext uri="{FF2B5EF4-FFF2-40B4-BE49-F238E27FC236}">
                <a16:creationId xmlns:a16="http://schemas.microsoft.com/office/drawing/2014/main" id="{4FD56380-592B-94B5-196E-2D8AC2577EA7}"/>
              </a:ext>
            </a:extLst>
          </p:cNvPr>
          <p:cNvCxnSpPr>
            <a:cxnSpLocks/>
          </p:cNvCxnSpPr>
          <p:nvPr/>
        </p:nvCxnSpPr>
        <p:spPr>
          <a:xfrm>
            <a:off x="894989" y="10173496"/>
            <a:ext cx="166787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TextBox 1008">
            <a:extLst>
              <a:ext uri="{FF2B5EF4-FFF2-40B4-BE49-F238E27FC236}">
                <a16:creationId xmlns:a16="http://schemas.microsoft.com/office/drawing/2014/main" id="{30A9DC52-3589-6BA6-4D64-5BECFA793E20}"/>
              </a:ext>
            </a:extLst>
          </p:cNvPr>
          <p:cNvSpPr txBox="1"/>
          <p:nvPr/>
        </p:nvSpPr>
        <p:spPr>
          <a:xfrm>
            <a:off x="1260823" y="4516252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요구사항 정의서</a:t>
            </a:r>
          </a:p>
        </p:txBody>
      </p:sp>
      <p:sp>
        <p:nvSpPr>
          <p:cNvPr id="1010" name="타원 1009">
            <a:extLst>
              <a:ext uri="{FF2B5EF4-FFF2-40B4-BE49-F238E27FC236}">
                <a16:creationId xmlns:a16="http://schemas.microsoft.com/office/drawing/2014/main" id="{036AA064-6771-A873-A308-A9E14268643F}"/>
              </a:ext>
            </a:extLst>
          </p:cNvPr>
          <p:cNvSpPr/>
          <p:nvPr/>
        </p:nvSpPr>
        <p:spPr>
          <a:xfrm>
            <a:off x="957533" y="4247603"/>
            <a:ext cx="174096" cy="1798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6C395187-CEF2-FC72-B541-1BDC8ABA64BB}"/>
              </a:ext>
            </a:extLst>
          </p:cNvPr>
          <p:cNvSpPr txBox="1"/>
          <p:nvPr/>
        </p:nvSpPr>
        <p:spPr>
          <a:xfrm>
            <a:off x="1260823" y="4175966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프로젝트 수행 계획서</a:t>
            </a: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B5D54D03-483F-4FDB-2DA8-AD38DED99B70}"/>
              </a:ext>
            </a:extLst>
          </p:cNvPr>
          <p:cNvSpPr txBox="1"/>
          <p:nvPr/>
        </p:nvSpPr>
        <p:spPr>
          <a:xfrm>
            <a:off x="9479050" y="2264367"/>
            <a:ext cx="1411723" cy="609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JULY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1013" name="타원 1012">
            <a:extLst>
              <a:ext uri="{FF2B5EF4-FFF2-40B4-BE49-F238E27FC236}">
                <a16:creationId xmlns:a16="http://schemas.microsoft.com/office/drawing/2014/main" id="{145ED80E-2E6F-2F95-1FF8-07547000CCE9}"/>
              </a:ext>
            </a:extLst>
          </p:cNvPr>
          <p:cNvSpPr/>
          <p:nvPr/>
        </p:nvSpPr>
        <p:spPr>
          <a:xfrm>
            <a:off x="957533" y="4587431"/>
            <a:ext cx="174096" cy="1798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14" name="모서리가 둥근 직사각형 1013">
            <a:extLst>
              <a:ext uri="{FF2B5EF4-FFF2-40B4-BE49-F238E27FC236}">
                <a16:creationId xmlns:a16="http://schemas.microsoft.com/office/drawing/2014/main" id="{4F919FFC-AE8F-727D-EE25-4DEF3A1EAFCF}"/>
              </a:ext>
            </a:extLst>
          </p:cNvPr>
          <p:cNvSpPr/>
          <p:nvPr/>
        </p:nvSpPr>
        <p:spPr>
          <a:xfrm>
            <a:off x="36369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5" name="모서리가 둥근 직사각형 1014">
            <a:extLst>
              <a:ext uri="{FF2B5EF4-FFF2-40B4-BE49-F238E27FC236}">
                <a16:creationId xmlns:a16="http://schemas.microsoft.com/office/drawing/2014/main" id="{E58E2C0B-619A-5D85-4AC0-B43E90DF9C2E}"/>
              </a:ext>
            </a:extLst>
          </p:cNvPr>
          <p:cNvSpPr/>
          <p:nvPr/>
        </p:nvSpPr>
        <p:spPr>
          <a:xfrm>
            <a:off x="5364796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16" name="모서리가 둥근 직사각형 1015">
            <a:extLst>
              <a:ext uri="{FF2B5EF4-FFF2-40B4-BE49-F238E27FC236}">
                <a16:creationId xmlns:a16="http://schemas.microsoft.com/office/drawing/2014/main" id="{2E526731-036A-BC93-106C-E3549292E58F}"/>
              </a:ext>
            </a:extLst>
          </p:cNvPr>
          <p:cNvSpPr/>
          <p:nvPr/>
        </p:nvSpPr>
        <p:spPr>
          <a:xfrm>
            <a:off x="70323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1WEEK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0D5DF55-461E-9213-0A90-2F56B36295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39227" y="3923493"/>
            <a:ext cx="12884592" cy="6192893"/>
            <a:chOff x="3839227" y="3923493"/>
            <a:chExt cx="12884592" cy="6192893"/>
          </a:xfrm>
        </p:grpSpPr>
        <p:sp>
          <p:nvSpPr>
            <p:cNvPr id="1040" name="모서리가 둥근 직사각형 1039">
              <a:extLst>
                <a:ext uri="{FF2B5EF4-FFF2-40B4-BE49-F238E27FC236}">
                  <a16:creationId xmlns:a16="http://schemas.microsoft.com/office/drawing/2014/main" id="{503C5AD9-5E06-4754-8F7E-3C5AA610B8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9300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9" name="모서리가 둥근 직사각형 1039">
              <a:extLst>
                <a:ext uri="{FF2B5EF4-FFF2-40B4-BE49-F238E27FC236}">
                  <a16:creationId xmlns:a16="http://schemas.microsoft.com/office/drawing/2014/main" id="{EFC0F1E9-4142-D93D-6498-7AA304419B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592874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0" name="모서리가 둥근 직사각형 1039">
              <a:extLst>
                <a:ext uri="{FF2B5EF4-FFF2-40B4-BE49-F238E27FC236}">
                  <a16:creationId xmlns:a16="http://schemas.microsoft.com/office/drawing/2014/main" id="{6B21AC90-0378-B7AF-AC5D-8601433762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221699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1" name="모서리가 둥근 직사각형 1039">
              <a:extLst>
                <a:ext uri="{FF2B5EF4-FFF2-40B4-BE49-F238E27FC236}">
                  <a16:creationId xmlns:a16="http://schemas.microsoft.com/office/drawing/2014/main" id="{0A1273B3-D284-BB79-2381-FE6C698A99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874092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2" name="모서리가 둥근 직사각형 1039">
              <a:extLst>
                <a:ext uri="{FF2B5EF4-FFF2-40B4-BE49-F238E27FC236}">
                  <a16:creationId xmlns:a16="http://schemas.microsoft.com/office/drawing/2014/main" id="{6D8AE4E4-6AF2-DD90-9DC1-209D80E8ED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577666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3" name="모서리가 둥근 직사각형 1039">
              <a:extLst>
                <a:ext uri="{FF2B5EF4-FFF2-40B4-BE49-F238E27FC236}">
                  <a16:creationId xmlns:a16="http://schemas.microsoft.com/office/drawing/2014/main" id="{D5254703-875A-C4D5-8BBD-1828FB8365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06491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4" name="모서리가 둥근 직사각형 1039">
              <a:extLst>
                <a:ext uri="{FF2B5EF4-FFF2-40B4-BE49-F238E27FC236}">
                  <a16:creationId xmlns:a16="http://schemas.microsoft.com/office/drawing/2014/main" id="{134621D0-ACE2-05D4-B245-A90C9AE06B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06828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5" name="모서리가 둥근 직사각형 1039">
              <a:extLst>
                <a:ext uri="{FF2B5EF4-FFF2-40B4-BE49-F238E27FC236}">
                  <a16:creationId xmlns:a16="http://schemas.microsoft.com/office/drawing/2014/main" id="{58AFC921-B4E5-C765-5B03-4B949E4545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39227" y="3923493"/>
              <a:ext cx="1130945" cy="6192893"/>
            </a:xfrm>
            <a:prstGeom prst="roundRect">
              <a:avLst>
                <a:gd name="adj" fmla="val 20482"/>
              </a:avLst>
            </a:prstGeom>
            <a:solidFill>
              <a:srgbClr val="DCDCD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1017" name="모서리가 둥근 직사각형 1016">
            <a:extLst>
              <a:ext uri="{FF2B5EF4-FFF2-40B4-BE49-F238E27FC236}">
                <a16:creationId xmlns:a16="http://schemas.microsoft.com/office/drawing/2014/main" id="{40032E4A-E71A-5B69-91BD-306A3C4CE1A4}"/>
              </a:ext>
            </a:extLst>
          </p:cNvPr>
          <p:cNvSpPr/>
          <p:nvPr/>
        </p:nvSpPr>
        <p:spPr>
          <a:xfrm>
            <a:off x="8735969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18" name="모서리가 둥근 직사각형 1017">
            <a:extLst>
              <a:ext uri="{FF2B5EF4-FFF2-40B4-BE49-F238E27FC236}">
                <a16:creationId xmlns:a16="http://schemas.microsoft.com/office/drawing/2014/main" id="{AE8972F3-020E-BD37-4C25-548501915140}"/>
              </a:ext>
            </a:extLst>
          </p:cNvPr>
          <p:cNvSpPr/>
          <p:nvPr/>
        </p:nvSpPr>
        <p:spPr>
          <a:xfrm>
            <a:off x="10406851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9" name="모서리가 둥근 직사각형 1018">
            <a:extLst>
              <a:ext uri="{FF2B5EF4-FFF2-40B4-BE49-F238E27FC236}">
                <a16:creationId xmlns:a16="http://schemas.microsoft.com/office/drawing/2014/main" id="{E921BCD4-0E2A-7C34-F6B9-1AB69BDB8D3F}"/>
              </a:ext>
            </a:extLst>
          </p:cNvPr>
          <p:cNvSpPr/>
          <p:nvPr/>
        </p:nvSpPr>
        <p:spPr>
          <a:xfrm>
            <a:off x="12134652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20" name="모서리가 둥근 직사각형 1019">
            <a:extLst>
              <a:ext uri="{FF2B5EF4-FFF2-40B4-BE49-F238E27FC236}">
                <a16:creationId xmlns:a16="http://schemas.microsoft.com/office/drawing/2014/main" id="{7173A60A-6DD7-6AB3-779D-52410A572A16}"/>
              </a:ext>
            </a:extLst>
          </p:cNvPr>
          <p:cNvSpPr/>
          <p:nvPr/>
        </p:nvSpPr>
        <p:spPr>
          <a:xfrm>
            <a:off x="13802252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1WEEK</a:t>
            </a:r>
          </a:p>
        </p:txBody>
      </p:sp>
      <p:sp>
        <p:nvSpPr>
          <p:cNvPr id="1021" name="모서리가 둥근 직사각형 1020">
            <a:extLst>
              <a:ext uri="{FF2B5EF4-FFF2-40B4-BE49-F238E27FC236}">
                <a16:creationId xmlns:a16="http://schemas.microsoft.com/office/drawing/2014/main" id="{BA991503-9B98-C820-2076-8FC1A5005193}"/>
              </a:ext>
            </a:extLst>
          </p:cNvPr>
          <p:cNvSpPr/>
          <p:nvPr/>
        </p:nvSpPr>
        <p:spPr>
          <a:xfrm>
            <a:off x="15505827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1C1D083-688A-A3A5-4240-7A5985BEA0DA}"/>
              </a:ext>
            </a:extLst>
          </p:cNvPr>
          <p:cNvSpPr txBox="1"/>
          <p:nvPr/>
        </p:nvSpPr>
        <p:spPr>
          <a:xfrm>
            <a:off x="1260823" y="5196824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err="1"/>
              <a:t>유스케이스</a:t>
            </a:r>
            <a:r>
              <a:rPr lang="ko-KR" altLang="en-US" sz="1400" b="1"/>
              <a:t> 정의서</a:t>
            </a:r>
          </a:p>
        </p:txBody>
      </p:sp>
      <p:sp>
        <p:nvSpPr>
          <p:cNvPr id="1023" name="타원 1022">
            <a:extLst>
              <a:ext uri="{FF2B5EF4-FFF2-40B4-BE49-F238E27FC236}">
                <a16:creationId xmlns:a16="http://schemas.microsoft.com/office/drawing/2014/main" id="{2F4A5608-9DE2-3A2C-5029-2C25C0193A7C}"/>
              </a:ext>
            </a:extLst>
          </p:cNvPr>
          <p:cNvSpPr/>
          <p:nvPr/>
        </p:nvSpPr>
        <p:spPr>
          <a:xfrm>
            <a:off x="957533" y="4927259"/>
            <a:ext cx="174096" cy="1798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117740-0E1D-D0AA-9101-8E37F9E2F54E}"/>
              </a:ext>
            </a:extLst>
          </p:cNvPr>
          <p:cNvSpPr txBox="1"/>
          <p:nvPr/>
        </p:nvSpPr>
        <p:spPr>
          <a:xfrm>
            <a:off x="1260823" y="4856538"/>
            <a:ext cx="3077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err="1"/>
              <a:t>유스케이스</a:t>
            </a:r>
            <a:r>
              <a:rPr lang="ko-KR" altLang="en-US" sz="1400" b="1"/>
              <a:t> 다이어그램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036FEBA-AF32-1832-CA51-C5D6C9EE7D5C}"/>
              </a:ext>
            </a:extLst>
          </p:cNvPr>
          <p:cNvSpPr/>
          <p:nvPr/>
        </p:nvSpPr>
        <p:spPr>
          <a:xfrm>
            <a:off x="957533" y="5267087"/>
            <a:ext cx="174096" cy="1798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6055E7E6-51E3-9761-45AD-29D5AB812D3E}"/>
              </a:ext>
            </a:extLst>
          </p:cNvPr>
          <p:cNvSpPr txBox="1"/>
          <p:nvPr/>
        </p:nvSpPr>
        <p:spPr>
          <a:xfrm>
            <a:off x="1260823" y="5877396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자료사전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ACD332B6-4380-E4EE-787C-3D6FFC831ED1}"/>
              </a:ext>
            </a:extLst>
          </p:cNvPr>
          <p:cNvSpPr/>
          <p:nvPr/>
        </p:nvSpPr>
        <p:spPr>
          <a:xfrm>
            <a:off x="957533" y="5606915"/>
            <a:ext cx="174096" cy="1798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30F0B2D-BF5B-3D60-AAC3-5CA49E66962F}"/>
              </a:ext>
            </a:extLst>
          </p:cNvPr>
          <p:cNvSpPr txBox="1"/>
          <p:nvPr/>
        </p:nvSpPr>
        <p:spPr>
          <a:xfrm>
            <a:off x="1260823" y="5537110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단위업무 정의서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531FB4AD-3CC8-36F8-9FE4-9243A3E4D606}"/>
              </a:ext>
            </a:extLst>
          </p:cNvPr>
          <p:cNvSpPr/>
          <p:nvPr/>
        </p:nvSpPr>
        <p:spPr>
          <a:xfrm>
            <a:off x="957533" y="5946743"/>
            <a:ext cx="174096" cy="1798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6D5783B-8880-89B0-9B05-65EEBDE91A80}"/>
              </a:ext>
            </a:extLst>
          </p:cNvPr>
          <p:cNvSpPr txBox="1"/>
          <p:nvPr/>
        </p:nvSpPr>
        <p:spPr>
          <a:xfrm>
            <a:off x="1260823" y="6557968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물리</a:t>
            </a:r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F67FA1E1-E587-4F0E-F477-1BACC677A872}"/>
              </a:ext>
            </a:extLst>
          </p:cNvPr>
          <p:cNvSpPr/>
          <p:nvPr/>
        </p:nvSpPr>
        <p:spPr>
          <a:xfrm>
            <a:off x="957533" y="6286571"/>
            <a:ext cx="174096" cy="17989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D004CFB-8389-2BDF-34A1-03964F50F127}"/>
              </a:ext>
            </a:extLst>
          </p:cNvPr>
          <p:cNvSpPr txBox="1"/>
          <p:nvPr/>
        </p:nvSpPr>
        <p:spPr>
          <a:xfrm>
            <a:off x="1260823" y="6217682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논리</a:t>
            </a:r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B0EA613E-4ED2-0008-C224-7B50E1BB589E}"/>
              </a:ext>
            </a:extLst>
          </p:cNvPr>
          <p:cNvSpPr/>
          <p:nvPr/>
        </p:nvSpPr>
        <p:spPr>
          <a:xfrm>
            <a:off x="957533" y="6626399"/>
            <a:ext cx="174096" cy="17989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2" name="모서리가 둥근 직사각형 1041">
            <a:extLst>
              <a:ext uri="{FF2B5EF4-FFF2-40B4-BE49-F238E27FC236}">
                <a16:creationId xmlns:a16="http://schemas.microsoft.com/office/drawing/2014/main" id="{AE32B7D2-59D7-0624-CC1F-D203E0601377}"/>
              </a:ext>
            </a:extLst>
          </p:cNvPr>
          <p:cNvSpPr/>
          <p:nvPr/>
        </p:nvSpPr>
        <p:spPr>
          <a:xfrm>
            <a:off x="13628296" y="2206647"/>
            <a:ext cx="3588018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effectLst/>
              </a:rPr>
              <a:t>AGUST</a:t>
            </a:r>
            <a:endParaRPr lang="en-US" altLang="ko-KR" sz="1200" b="1">
              <a:solidFill>
                <a:schemeClr val="bg1"/>
              </a:solidFill>
              <a:effectLst/>
            </a:endParaRPr>
          </a:p>
        </p:txBody>
      </p:sp>
      <p:pic>
        <p:nvPicPr>
          <p:cNvPr id="1056" name="Object 21">
            <a:extLst>
              <a:ext uri="{FF2B5EF4-FFF2-40B4-BE49-F238E27FC236}">
                <a16:creationId xmlns:a16="http://schemas.microsoft.com/office/drawing/2014/main" id="{9E334380-CF80-FFD0-2515-F3CB35159F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59095" y="617821"/>
            <a:ext cx="1945684" cy="1945684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AA50A0D7-2017-86FE-6680-014A31D09AD5}"/>
              </a:ext>
            </a:extLst>
          </p:cNvPr>
          <p:cNvSpPr txBox="1"/>
          <p:nvPr/>
        </p:nvSpPr>
        <p:spPr>
          <a:xfrm>
            <a:off x="868202" y="971816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60" name="Object 3">
            <a:extLst>
              <a:ext uri="{FF2B5EF4-FFF2-40B4-BE49-F238E27FC236}">
                <a16:creationId xmlns:a16="http://schemas.microsoft.com/office/drawing/2014/main" id="{3F75CCCA-E7DF-6A80-89E6-F601A5CE99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51115" y="317071"/>
            <a:ext cx="244441" cy="244441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47B24B10-756F-879F-CE12-27AD2E9DE50A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9E8AC-8058-0859-C649-C5FF58AA8E1F}"/>
              </a:ext>
            </a:extLst>
          </p:cNvPr>
          <p:cNvSpPr txBox="1"/>
          <p:nvPr/>
        </p:nvSpPr>
        <p:spPr>
          <a:xfrm>
            <a:off x="1260823" y="7238540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메뉴구조도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6AD7E-4C02-55B6-A16F-8E4246310966}"/>
              </a:ext>
            </a:extLst>
          </p:cNvPr>
          <p:cNvSpPr txBox="1"/>
          <p:nvPr/>
        </p:nvSpPr>
        <p:spPr>
          <a:xfrm>
            <a:off x="1260823" y="6898254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테이블 정의서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FC386-ACDE-CCAB-CC63-1D76582FA557}"/>
              </a:ext>
            </a:extLst>
          </p:cNvPr>
          <p:cNvSpPr txBox="1"/>
          <p:nvPr/>
        </p:nvSpPr>
        <p:spPr>
          <a:xfrm>
            <a:off x="1260823" y="7919112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프로세스 정의서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384F-75E3-E7F8-1A80-F15EBDF4DAD5}"/>
              </a:ext>
            </a:extLst>
          </p:cNvPr>
          <p:cNvSpPr txBox="1"/>
          <p:nvPr/>
        </p:nvSpPr>
        <p:spPr>
          <a:xfrm>
            <a:off x="1260823" y="7578826"/>
            <a:ext cx="3077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화면정의서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17260-CC1E-D7DA-3249-ACB761F5F1F3}"/>
              </a:ext>
            </a:extLst>
          </p:cNvPr>
          <p:cNvSpPr txBox="1"/>
          <p:nvPr/>
        </p:nvSpPr>
        <p:spPr>
          <a:xfrm>
            <a:off x="1260823" y="8599684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프로그램 목록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96707-1CFB-CABE-EEEC-29AACB8825FF}"/>
              </a:ext>
            </a:extLst>
          </p:cNvPr>
          <p:cNvSpPr txBox="1"/>
          <p:nvPr/>
        </p:nvSpPr>
        <p:spPr>
          <a:xfrm>
            <a:off x="1260823" y="8259398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프로세스흐름도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49E06-821B-AA93-E731-2C07A447A12B}"/>
              </a:ext>
            </a:extLst>
          </p:cNvPr>
          <p:cNvSpPr txBox="1"/>
          <p:nvPr/>
        </p:nvSpPr>
        <p:spPr>
          <a:xfrm>
            <a:off x="1260823" y="9280255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개발환경 구축완료보고서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9D710-36E9-3704-3309-D7718DBF8394}"/>
              </a:ext>
            </a:extLst>
          </p:cNvPr>
          <p:cNvSpPr txBox="1"/>
          <p:nvPr/>
        </p:nvSpPr>
        <p:spPr>
          <a:xfrm>
            <a:off x="1260823" y="8939970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프로그램 사양서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87D75A-78A8-796C-400C-3B7522322A3C}"/>
              </a:ext>
            </a:extLst>
          </p:cNvPr>
          <p:cNvSpPr/>
          <p:nvPr/>
        </p:nvSpPr>
        <p:spPr>
          <a:xfrm>
            <a:off x="957533" y="6966227"/>
            <a:ext cx="174096" cy="1798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ED6B68-26FA-A261-56D6-6C3F8014B11B}"/>
              </a:ext>
            </a:extLst>
          </p:cNvPr>
          <p:cNvSpPr/>
          <p:nvPr/>
        </p:nvSpPr>
        <p:spPr>
          <a:xfrm>
            <a:off x="957533" y="7306055"/>
            <a:ext cx="174096" cy="1798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9D89912-8823-20E4-691F-C27373E3B71F}"/>
              </a:ext>
            </a:extLst>
          </p:cNvPr>
          <p:cNvSpPr/>
          <p:nvPr/>
        </p:nvSpPr>
        <p:spPr>
          <a:xfrm>
            <a:off x="957533" y="7645883"/>
            <a:ext cx="174096" cy="1798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C594C48-CECB-20A9-DA4B-64B0926C3ED0}"/>
              </a:ext>
            </a:extLst>
          </p:cNvPr>
          <p:cNvSpPr/>
          <p:nvPr/>
        </p:nvSpPr>
        <p:spPr>
          <a:xfrm>
            <a:off x="957533" y="7985711"/>
            <a:ext cx="174096" cy="1798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4393558-22C2-7E9F-76D3-E8AB1A376930}"/>
              </a:ext>
            </a:extLst>
          </p:cNvPr>
          <p:cNvSpPr/>
          <p:nvPr/>
        </p:nvSpPr>
        <p:spPr>
          <a:xfrm>
            <a:off x="957533" y="8325539"/>
            <a:ext cx="174096" cy="1798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E7C4AC-DED2-33CE-9E88-4661D8F40A1E}"/>
              </a:ext>
            </a:extLst>
          </p:cNvPr>
          <p:cNvSpPr/>
          <p:nvPr/>
        </p:nvSpPr>
        <p:spPr>
          <a:xfrm>
            <a:off x="957533" y="8665367"/>
            <a:ext cx="174096" cy="1798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B29FBA6-7ACB-540E-20CF-CE6812E573D5}"/>
              </a:ext>
            </a:extLst>
          </p:cNvPr>
          <p:cNvSpPr/>
          <p:nvPr/>
        </p:nvSpPr>
        <p:spPr>
          <a:xfrm>
            <a:off x="957533" y="9005195"/>
            <a:ext cx="174096" cy="17989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9A70C1-D018-E642-D548-7FE55D8F2E28}"/>
              </a:ext>
            </a:extLst>
          </p:cNvPr>
          <p:cNvSpPr/>
          <p:nvPr/>
        </p:nvSpPr>
        <p:spPr>
          <a:xfrm>
            <a:off x="957533" y="9345025"/>
            <a:ext cx="174096" cy="17989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9E25D6-948A-7E72-6BD0-629C6106279E}"/>
              </a:ext>
            </a:extLst>
          </p:cNvPr>
          <p:cNvSpPr txBox="1"/>
          <p:nvPr/>
        </p:nvSpPr>
        <p:spPr>
          <a:xfrm>
            <a:off x="1260823" y="9598815"/>
            <a:ext cx="3802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최종발표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EFE0C4-B700-4784-D015-7311CFFE2C20}"/>
              </a:ext>
            </a:extLst>
          </p:cNvPr>
          <p:cNvSpPr/>
          <p:nvPr/>
        </p:nvSpPr>
        <p:spPr>
          <a:xfrm>
            <a:off x="957533" y="9663585"/>
            <a:ext cx="174096" cy="179899"/>
          </a:xfrm>
          <a:prstGeom prst="ellipse">
            <a:avLst/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A49E1F2-EBBB-D399-4A1C-29231B265DF7}"/>
              </a:ext>
            </a:extLst>
          </p:cNvPr>
          <p:cNvGrpSpPr/>
          <p:nvPr/>
        </p:nvGrpSpPr>
        <p:grpSpPr>
          <a:xfrm>
            <a:off x="3962401" y="4217995"/>
            <a:ext cx="12777282" cy="5604498"/>
            <a:chOff x="3874526" y="4201784"/>
            <a:chExt cx="12777282" cy="5604498"/>
          </a:xfrm>
        </p:grpSpPr>
        <p:sp>
          <p:nvSpPr>
            <p:cNvPr id="1043" name="모서리가 둥근 직사각형 1042">
              <a:extLst>
                <a:ext uri="{FF2B5EF4-FFF2-40B4-BE49-F238E27FC236}">
                  <a16:creationId xmlns:a16="http://schemas.microsoft.com/office/drawing/2014/main" id="{974D4672-5D86-82EE-45C5-3B7D489244A4}"/>
                </a:ext>
              </a:extLst>
            </p:cNvPr>
            <p:cNvSpPr/>
            <p:nvPr/>
          </p:nvSpPr>
          <p:spPr>
            <a:xfrm>
              <a:off x="3874526" y="4201784"/>
              <a:ext cx="682688" cy="25397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26" name="모서리가 둥근 직사각형 1042">
              <a:extLst>
                <a:ext uri="{FF2B5EF4-FFF2-40B4-BE49-F238E27FC236}">
                  <a16:creationId xmlns:a16="http://schemas.microsoft.com/office/drawing/2014/main" id="{35B05CC7-F54C-154A-24FC-51C054F33402}"/>
                </a:ext>
              </a:extLst>
            </p:cNvPr>
            <p:cNvSpPr/>
            <p:nvPr/>
          </p:nvSpPr>
          <p:spPr>
            <a:xfrm>
              <a:off x="3908271" y="4536192"/>
              <a:ext cx="1153523" cy="253973"/>
            </a:xfrm>
            <a:prstGeom prst="roundRect">
              <a:avLst>
                <a:gd name="adj" fmla="val 50000"/>
              </a:avLst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27" name="모서리가 둥근 직사각형 1042">
              <a:extLst>
                <a:ext uri="{FF2B5EF4-FFF2-40B4-BE49-F238E27FC236}">
                  <a16:creationId xmlns:a16="http://schemas.microsoft.com/office/drawing/2014/main" id="{1E904A85-91E5-E485-4583-0F5468D4A6FE}"/>
                </a:ext>
              </a:extLst>
            </p:cNvPr>
            <p:cNvSpPr/>
            <p:nvPr/>
          </p:nvSpPr>
          <p:spPr>
            <a:xfrm>
              <a:off x="3908271" y="4870600"/>
              <a:ext cx="1895951" cy="253973"/>
            </a:xfrm>
            <a:prstGeom prst="roundRect">
              <a:avLst>
                <a:gd name="adj" fmla="val 50000"/>
              </a:avLst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28" name="모서리가 둥근 직사각형 1042">
              <a:extLst>
                <a:ext uri="{FF2B5EF4-FFF2-40B4-BE49-F238E27FC236}">
                  <a16:creationId xmlns:a16="http://schemas.microsoft.com/office/drawing/2014/main" id="{80816155-9085-777D-E21C-A66D9FE051A2}"/>
                </a:ext>
              </a:extLst>
            </p:cNvPr>
            <p:cNvSpPr/>
            <p:nvPr/>
          </p:nvSpPr>
          <p:spPr>
            <a:xfrm>
              <a:off x="5098761" y="5205008"/>
              <a:ext cx="933400" cy="253973"/>
            </a:xfrm>
            <a:prstGeom prst="roundRect">
              <a:avLst>
                <a:gd name="adj" fmla="val 50000"/>
              </a:avLst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29" name="모서리가 둥근 직사각형 1042">
              <a:extLst>
                <a:ext uri="{FF2B5EF4-FFF2-40B4-BE49-F238E27FC236}">
                  <a16:creationId xmlns:a16="http://schemas.microsoft.com/office/drawing/2014/main" id="{B6601E14-2E9B-6B85-A02E-864D5B2E893C}"/>
                </a:ext>
              </a:extLst>
            </p:cNvPr>
            <p:cNvSpPr/>
            <p:nvPr/>
          </p:nvSpPr>
          <p:spPr>
            <a:xfrm>
              <a:off x="4846323" y="5539416"/>
              <a:ext cx="2434342" cy="253973"/>
            </a:xfrm>
            <a:prstGeom prst="roundRect">
              <a:avLst>
                <a:gd name="adj" fmla="val 50000"/>
              </a:avLst>
            </a:prstGeom>
            <a:solidFill>
              <a:srgbClr val="25406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0" name="모서리가 둥근 직사각형 1042">
              <a:extLst>
                <a:ext uri="{FF2B5EF4-FFF2-40B4-BE49-F238E27FC236}">
                  <a16:creationId xmlns:a16="http://schemas.microsoft.com/office/drawing/2014/main" id="{CACD65BC-B0AE-7106-793F-68726B1CAE9D}"/>
                </a:ext>
              </a:extLst>
            </p:cNvPr>
            <p:cNvSpPr/>
            <p:nvPr/>
          </p:nvSpPr>
          <p:spPr>
            <a:xfrm>
              <a:off x="4585674" y="5873824"/>
              <a:ext cx="2107729" cy="253973"/>
            </a:xfrm>
            <a:prstGeom prst="roundRect">
              <a:avLst>
                <a:gd name="adj" fmla="val 50000"/>
              </a:avLst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3" name="모서리가 둥근 직사각형 1042">
              <a:extLst>
                <a:ext uri="{FF2B5EF4-FFF2-40B4-BE49-F238E27FC236}">
                  <a16:creationId xmlns:a16="http://schemas.microsoft.com/office/drawing/2014/main" id="{71778ED2-4666-7ACE-342B-0B1FB75ACF67}"/>
                </a:ext>
              </a:extLst>
            </p:cNvPr>
            <p:cNvSpPr/>
            <p:nvPr/>
          </p:nvSpPr>
          <p:spPr>
            <a:xfrm>
              <a:off x="5905500" y="6208232"/>
              <a:ext cx="1014676" cy="253973"/>
            </a:xfrm>
            <a:prstGeom prst="roundRect">
              <a:avLst>
                <a:gd name="adj" fmla="val 50000"/>
              </a:avLst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4" name="모서리가 둥근 직사각형 1042">
              <a:extLst>
                <a:ext uri="{FF2B5EF4-FFF2-40B4-BE49-F238E27FC236}">
                  <a16:creationId xmlns:a16="http://schemas.microsoft.com/office/drawing/2014/main" id="{61A90276-1B7E-F9B4-E7C7-6C57B8EF5C78}"/>
                </a:ext>
              </a:extLst>
            </p:cNvPr>
            <p:cNvSpPr/>
            <p:nvPr/>
          </p:nvSpPr>
          <p:spPr>
            <a:xfrm>
              <a:off x="6176389" y="6542640"/>
              <a:ext cx="1828698" cy="253973"/>
            </a:xfrm>
            <a:prstGeom prst="roundRect">
              <a:avLst>
                <a:gd name="adj" fmla="val 50000"/>
              </a:avLst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5" name="모서리가 둥근 직사각형 1042">
              <a:extLst>
                <a:ext uri="{FF2B5EF4-FFF2-40B4-BE49-F238E27FC236}">
                  <a16:creationId xmlns:a16="http://schemas.microsoft.com/office/drawing/2014/main" id="{B8DCE5EF-CB65-C4E7-D5D2-35467D93C869}"/>
                </a:ext>
              </a:extLst>
            </p:cNvPr>
            <p:cNvSpPr/>
            <p:nvPr/>
          </p:nvSpPr>
          <p:spPr>
            <a:xfrm>
              <a:off x="7634126" y="6877048"/>
              <a:ext cx="1101844" cy="253973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6" name="모서리가 둥근 직사각형 1042">
              <a:extLst>
                <a:ext uri="{FF2B5EF4-FFF2-40B4-BE49-F238E27FC236}">
                  <a16:creationId xmlns:a16="http://schemas.microsoft.com/office/drawing/2014/main" id="{0CC8269D-F4E4-A255-E78A-8882EE7529F8}"/>
                </a:ext>
              </a:extLst>
            </p:cNvPr>
            <p:cNvSpPr/>
            <p:nvPr/>
          </p:nvSpPr>
          <p:spPr>
            <a:xfrm>
              <a:off x="8191500" y="7211456"/>
              <a:ext cx="1990726" cy="253973"/>
            </a:xfrm>
            <a:prstGeom prst="roundRect">
              <a:avLst>
                <a:gd name="adj" fmla="val 50000"/>
              </a:avLst>
            </a:prstGeom>
            <a:solidFill>
              <a:srgbClr val="B9CDE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8" name="모서리가 둥근 직사각형 1042">
              <a:extLst>
                <a:ext uri="{FF2B5EF4-FFF2-40B4-BE49-F238E27FC236}">
                  <a16:creationId xmlns:a16="http://schemas.microsoft.com/office/drawing/2014/main" id="{14DCA457-850C-7182-6C4C-0B29265EADCC}"/>
                </a:ext>
              </a:extLst>
            </p:cNvPr>
            <p:cNvSpPr/>
            <p:nvPr/>
          </p:nvSpPr>
          <p:spPr>
            <a:xfrm>
              <a:off x="9756799" y="7545864"/>
              <a:ext cx="1644033" cy="253973"/>
            </a:xfrm>
            <a:prstGeom prst="roundRect">
              <a:avLst>
                <a:gd name="adj" fmla="val 50000"/>
              </a:avLst>
            </a:prstGeom>
            <a:solidFill>
              <a:srgbClr val="95B3D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39" name="모서리가 둥근 직사각형 1042">
              <a:extLst>
                <a:ext uri="{FF2B5EF4-FFF2-40B4-BE49-F238E27FC236}">
                  <a16:creationId xmlns:a16="http://schemas.microsoft.com/office/drawing/2014/main" id="{88A64C09-5319-C3F3-984A-248C3E9A942C}"/>
                </a:ext>
              </a:extLst>
            </p:cNvPr>
            <p:cNvSpPr/>
            <p:nvPr/>
          </p:nvSpPr>
          <p:spPr>
            <a:xfrm>
              <a:off x="10237354" y="7880272"/>
              <a:ext cx="1644033" cy="253973"/>
            </a:xfrm>
            <a:prstGeom prst="roundRect">
              <a:avLst>
                <a:gd name="adj" fmla="val 50000"/>
              </a:avLst>
            </a:prstGeom>
            <a:solidFill>
              <a:srgbClr val="376092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40" name="모서리가 둥근 직사각형 1042">
              <a:extLst>
                <a:ext uri="{FF2B5EF4-FFF2-40B4-BE49-F238E27FC236}">
                  <a16:creationId xmlns:a16="http://schemas.microsoft.com/office/drawing/2014/main" id="{2D90952D-75F9-947F-A428-9AFB1BA3DDA4}"/>
                </a:ext>
              </a:extLst>
            </p:cNvPr>
            <p:cNvSpPr/>
            <p:nvPr/>
          </p:nvSpPr>
          <p:spPr>
            <a:xfrm>
              <a:off x="9579635" y="8214680"/>
              <a:ext cx="3276858" cy="253973"/>
            </a:xfrm>
            <a:prstGeom prst="roundRect">
              <a:avLst>
                <a:gd name="adj" fmla="val 50000"/>
              </a:avLst>
            </a:prstGeom>
            <a:solidFill>
              <a:srgbClr val="25406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41" name="모서리가 둥근 직사각형 1042">
              <a:extLst>
                <a:ext uri="{FF2B5EF4-FFF2-40B4-BE49-F238E27FC236}">
                  <a16:creationId xmlns:a16="http://schemas.microsoft.com/office/drawing/2014/main" id="{25B621F7-7BEF-5CBC-29D7-2F143422F1B2}"/>
                </a:ext>
              </a:extLst>
            </p:cNvPr>
            <p:cNvSpPr/>
            <p:nvPr/>
          </p:nvSpPr>
          <p:spPr>
            <a:xfrm>
              <a:off x="11678242" y="8549088"/>
              <a:ext cx="3276858" cy="253973"/>
            </a:xfrm>
            <a:prstGeom prst="roundRect">
              <a:avLst>
                <a:gd name="adj" fmla="val 50000"/>
              </a:avLst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44" name="모서리가 둥근 직사각형 1042">
              <a:extLst>
                <a:ext uri="{FF2B5EF4-FFF2-40B4-BE49-F238E27FC236}">
                  <a16:creationId xmlns:a16="http://schemas.microsoft.com/office/drawing/2014/main" id="{F5C6057C-7846-D6C9-63EC-82561B0E1F52}"/>
                </a:ext>
              </a:extLst>
            </p:cNvPr>
            <p:cNvSpPr/>
            <p:nvPr/>
          </p:nvSpPr>
          <p:spPr>
            <a:xfrm>
              <a:off x="13439693" y="8883496"/>
              <a:ext cx="2237320" cy="253973"/>
            </a:xfrm>
            <a:prstGeom prst="roundRect">
              <a:avLst>
                <a:gd name="adj" fmla="val 50000"/>
              </a:avLst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45" name="모서리가 둥근 직사각형 1042">
              <a:extLst>
                <a:ext uri="{FF2B5EF4-FFF2-40B4-BE49-F238E27FC236}">
                  <a16:creationId xmlns:a16="http://schemas.microsoft.com/office/drawing/2014/main" id="{17D4659D-6F27-CA52-355C-9A43143642CE}"/>
                </a:ext>
              </a:extLst>
            </p:cNvPr>
            <p:cNvSpPr/>
            <p:nvPr/>
          </p:nvSpPr>
          <p:spPr>
            <a:xfrm>
              <a:off x="13561936" y="9217904"/>
              <a:ext cx="2237320" cy="253973"/>
            </a:xfrm>
            <a:prstGeom prst="roundRect">
              <a:avLst>
                <a:gd name="adj" fmla="val 50000"/>
              </a:avLst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  <p:sp>
          <p:nvSpPr>
            <p:cNvPr id="46" name="모서리가 둥근 직사각형 1042">
              <a:extLst>
                <a:ext uri="{FF2B5EF4-FFF2-40B4-BE49-F238E27FC236}">
                  <a16:creationId xmlns:a16="http://schemas.microsoft.com/office/drawing/2014/main" id="{F350D796-C297-A7E7-BB97-4BCA564BB542}"/>
                </a:ext>
              </a:extLst>
            </p:cNvPr>
            <p:cNvSpPr/>
            <p:nvPr/>
          </p:nvSpPr>
          <p:spPr>
            <a:xfrm>
              <a:off x="15842895" y="9552309"/>
              <a:ext cx="808913" cy="253973"/>
            </a:xfrm>
            <a:prstGeom prst="roundRect">
              <a:avLst>
                <a:gd name="adj" fmla="val 50000"/>
              </a:avLst>
            </a:prstGeom>
            <a:solidFill>
              <a:srgbClr val="2585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lt1"/>
                  </a:solidFill>
                  <a:effectLst/>
                </a:rPr>
                <a:t>최종</a:t>
              </a:r>
              <a:endParaRPr lang="en-US" altLang="ko-KR" sz="1000" b="1">
                <a:solidFill>
                  <a:schemeClr val="lt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49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FD302-4790-A695-7B20-78991C86DDB7}"/>
              </a:ext>
            </a:extLst>
          </p:cNvPr>
          <p:cNvSpPr/>
          <p:nvPr/>
        </p:nvSpPr>
        <p:spPr>
          <a:xfrm>
            <a:off x="6400533" y="2720928"/>
            <a:ext cx="8635514" cy="6981046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01.</a:t>
            </a:r>
            <a:r>
              <a:rPr lang="ko-KR" altLang="en-US" sz="4400" b="1">
                <a:solidFill>
                  <a:srgbClr val="17375E"/>
                </a:solidFill>
                <a:latin typeface="맑은 고딕"/>
                <a:ea typeface="맑은 고딕"/>
              </a:rPr>
              <a:t>프로젝트 수행계획서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6B64586-DD45-EE13-2FFF-FA7EC27FE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580" y="2847196"/>
            <a:ext cx="8340587" cy="67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0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FD302-4790-A695-7B20-78991C86DDB7}"/>
              </a:ext>
            </a:extLst>
          </p:cNvPr>
          <p:cNvSpPr/>
          <p:nvPr/>
        </p:nvSpPr>
        <p:spPr>
          <a:xfrm>
            <a:off x="5611987" y="2847196"/>
            <a:ext cx="10151522" cy="688787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02.요구사항 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정의서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(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결재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)</a:t>
            </a:r>
            <a:endParaRPr lang="en-US" altLang="ko-KR" sz="4400" b="1">
              <a:solidFill>
                <a:srgbClr val="17375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E00B8D43-1D8C-FD62-1C46-AF119F62C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214" y="2994176"/>
            <a:ext cx="9893595" cy="66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FD302-4790-A695-7B20-78991C86DDB7}"/>
              </a:ext>
            </a:extLst>
          </p:cNvPr>
          <p:cNvSpPr/>
          <p:nvPr/>
        </p:nvSpPr>
        <p:spPr>
          <a:xfrm>
            <a:off x="5611987" y="2847196"/>
            <a:ext cx="10151522" cy="688787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1011361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02.</a:t>
            </a:r>
            <a:r>
              <a:rPr lang="ko-KR" altLang="en-US" sz="4400" b="1">
                <a:solidFill>
                  <a:srgbClr val="17375E"/>
                </a:solidFill>
                <a:latin typeface="맑은 고딕"/>
                <a:ea typeface="맑은 고딕"/>
              </a:rPr>
              <a:t>요구사항 정의서(화상채팅, 클라우드)</a:t>
            </a:r>
            <a:endParaRPr lang="en-US" altLang="ko-KR" sz="4400" b="1">
              <a:solidFill>
                <a:srgbClr val="17375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>
            <a:extLst>
              <a:ext uri="{FF2B5EF4-FFF2-40B4-BE49-F238E27FC236}">
                <a16:creationId xmlns:a16="http://schemas.microsoft.com/office/drawing/2014/main" id="{9E53397F-876F-E9A3-FB15-364AA283F6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" t="76072" r="381" b="415"/>
          <a:stretch/>
        </p:blipFill>
        <p:spPr>
          <a:xfrm>
            <a:off x="5792917" y="7255232"/>
            <a:ext cx="9816276" cy="2262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AB354-FCD0-D64D-FD53-01595804A3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" t="556" r="561" b="55494"/>
          <a:stretch/>
        </p:blipFill>
        <p:spPr>
          <a:xfrm>
            <a:off x="5792086" y="3056202"/>
            <a:ext cx="9798146" cy="42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13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FD302-4790-A695-7B20-78991C86DDB7}"/>
              </a:ext>
            </a:extLst>
          </p:cNvPr>
          <p:cNvSpPr/>
          <p:nvPr/>
        </p:nvSpPr>
        <p:spPr>
          <a:xfrm>
            <a:off x="4110138" y="2754161"/>
            <a:ext cx="6669360" cy="630308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1148918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3. 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유스케이스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 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다이어그램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(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결재,주소록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)</a:t>
            </a:r>
            <a:endParaRPr lang="en-US" altLang="ko-KR" sz="4400" b="1" err="1">
              <a:solidFill>
                <a:srgbClr val="17375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E96EA55-AAF3-9AFB-415E-B635E85CF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784" y="2868546"/>
            <a:ext cx="6451305" cy="6078336"/>
          </a:xfrm>
          <a:prstGeom prst="rect">
            <a:avLst/>
          </a:prstGeom>
        </p:spPr>
      </p:pic>
      <p:sp>
        <p:nvSpPr>
          <p:cNvPr id="5" name="직사각형 5">
            <a:extLst>
              <a:ext uri="{FF2B5EF4-FFF2-40B4-BE49-F238E27FC236}">
                <a16:creationId xmlns:a16="http://schemas.microsoft.com/office/drawing/2014/main" id="{90E15079-1917-D6E5-A0CF-F7F1B44A96F0}"/>
              </a:ext>
            </a:extLst>
          </p:cNvPr>
          <p:cNvSpPr/>
          <p:nvPr/>
        </p:nvSpPr>
        <p:spPr>
          <a:xfrm>
            <a:off x="10954847" y="2754160"/>
            <a:ext cx="6483291" cy="630308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09C1A7B-2D4F-F6CA-E8AF-C378C1B440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1784" y="2866052"/>
            <a:ext cx="6238653" cy="60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1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DFD302-4790-A695-7B20-78991C86DDB7}"/>
              </a:ext>
            </a:extLst>
          </p:cNvPr>
          <p:cNvSpPr/>
          <p:nvPr/>
        </p:nvSpPr>
        <p:spPr>
          <a:xfrm>
            <a:off x="4110138" y="2754161"/>
            <a:ext cx="6669360" cy="630308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1148918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3. 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유스케이스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 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다이어그램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(</a:t>
            </a:r>
            <a:r>
              <a:rPr lang="en-US" altLang="ko-KR" sz="4400" b="1" err="1">
                <a:solidFill>
                  <a:srgbClr val="17375E"/>
                </a:solidFill>
                <a:latin typeface="맑은 고딕"/>
                <a:ea typeface="맑은 고딕"/>
              </a:rPr>
              <a:t>결재,주소록</a:t>
            </a:r>
            <a:r>
              <a:rPr lang="en-US" altLang="ko-KR" sz="4400" b="1">
                <a:solidFill>
                  <a:srgbClr val="17375E"/>
                </a:solidFill>
                <a:latin typeface="맑은 고딕"/>
                <a:ea typeface="맑은 고딕"/>
              </a:rPr>
              <a:t>)</a:t>
            </a:r>
            <a:endParaRPr lang="en-US" altLang="ko-KR" sz="4400" b="1" err="1">
              <a:solidFill>
                <a:srgbClr val="17375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E96EA55-AAF3-9AFB-415E-B635E85CF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784" y="2868546"/>
            <a:ext cx="6451305" cy="6078336"/>
          </a:xfrm>
          <a:prstGeom prst="rect">
            <a:avLst/>
          </a:prstGeom>
        </p:spPr>
      </p:pic>
      <p:sp>
        <p:nvSpPr>
          <p:cNvPr id="5" name="직사각형 5">
            <a:extLst>
              <a:ext uri="{FF2B5EF4-FFF2-40B4-BE49-F238E27FC236}">
                <a16:creationId xmlns:a16="http://schemas.microsoft.com/office/drawing/2014/main" id="{90E15079-1917-D6E5-A0CF-F7F1B44A96F0}"/>
              </a:ext>
            </a:extLst>
          </p:cNvPr>
          <p:cNvSpPr/>
          <p:nvPr/>
        </p:nvSpPr>
        <p:spPr>
          <a:xfrm>
            <a:off x="10954847" y="2754160"/>
            <a:ext cx="6483291" cy="6303089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09C1A7B-2D4F-F6CA-E8AF-C378C1B440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1784" y="2866052"/>
            <a:ext cx="6238653" cy="60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Malgun Gothic"/>
                <a:ea typeface="Malgun Gothic"/>
              </a:rPr>
              <a:t>05.</a:t>
            </a:r>
            <a:r>
              <a:rPr lang="ko-KR" altLang="en-US" sz="4400" b="1">
                <a:solidFill>
                  <a:srgbClr val="17375E"/>
                </a:solidFill>
                <a:latin typeface="Malgun Gothic"/>
                <a:ea typeface="Malgun Gothic"/>
              </a:rPr>
              <a:t>단위업무 정의서</a:t>
            </a:r>
            <a:endParaRPr lang="en-US" altLang="ko-KR" sz="44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9DE44AB-7F8F-1C78-B622-23A685E455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57" y="2601131"/>
            <a:ext cx="6184727" cy="3380095"/>
          </a:xfrm>
          <a:prstGeom prst="rect">
            <a:avLst/>
          </a:prstGeom>
        </p:spPr>
      </p:pic>
      <p:pic>
        <p:nvPicPr>
          <p:cNvPr id="7" name="그림 6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FD0AA91D-CB6D-7CDF-7CF6-2FD65D7656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56" y="6104218"/>
            <a:ext cx="6184726" cy="3759343"/>
          </a:xfrm>
          <a:prstGeom prst="rect">
            <a:avLst/>
          </a:prstGeom>
        </p:spPr>
      </p:pic>
      <p:pic>
        <p:nvPicPr>
          <p:cNvPr id="9" name="그림 8" descr="텍스트, 라인, 스크린샷, 번호이(가) 표시된 사진&#10;&#10;자동 생성된 설명">
            <a:extLst>
              <a:ext uri="{FF2B5EF4-FFF2-40B4-BE49-F238E27FC236}">
                <a16:creationId xmlns:a16="http://schemas.microsoft.com/office/drawing/2014/main" id="{914E8194-1EBE-AA42-C07E-301A2C1F58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02" y="1989706"/>
            <a:ext cx="5216004" cy="1295043"/>
          </a:xfrm>
          <a:prstGeom prst="rect">
            <a:avLst/>
          </a:prstGeom>
        </p:spPr>
      </p:pic>
      <p:pic>
        <p:nvPicPr>
          <p:cNvPr id="11" name="그림 10" descr="텍스트, 번호, 평행, 라인이(가) 표시된 사진&#10;&#10;자동 생성된 설명">
            <a:extLst>
              <a:ext uri="{FF2B5EF4-FFF2-40B4-BE49-F238E27FC236}">
                <a16:creationId xmlns:a16="http://schemas.microsoft.com/office/drawing/2014/main" id="{5DAD48D4-0C50-000B-24D5-42E901F458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02" y="3407749"/>
            <a:ext cx="5221650" cy="2596041"/>
          </a:xfrm>
          <a:prstGeom prst="rect">
            <a:avLst/>
          </a:prstGeom>
        </p:spPr>
      </p:pic>
      <p:pic>
        <p:nvPicPr>
          <p:cNvPr id="12" name="그림 11" descr="텍스트, 번호, 평행, 라인이(가) 표시된 사진&#10;&#10;자동 생성된 설명">
            <a:extLst>
              <a:ext uri="{FF2B5EF4-FFF2-40B4-BE49-F238E27FC236}">
                <a16:creationId xmlns:a16="http://schemas.microsoft.com/office/drawing/2014/main" id="{132F96EB-9505-E3B9-35EC-553F408B54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302" y="6104218"/>
            <a:ext cx="5221650" cy="3850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9052E-04B5-C805-D452-21F14E52DF9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1618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40402C1F-D0FA-9D1B-CD16-5585AF5B1C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16" y="1771895"/>
            <a:ext cx="15260520" cy="7930079"/>
          </a:xfrm>
          <a:prstGeom prst="rect">
            <a:avLst/>
          </a:prstGeom>
        </p:spPr>
      </p:pic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1F5F6C-1862-36F2-8657-4BC22FD9DAD2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07~08.</a:t>
            </a:r>
            <a:r>
              <a:rPr lang="ko-KR" altLang="en-US" sz="4400" b="1">
                <a:solidFill>
                  <a:srgbClr val="173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en-US" altLang="ko-KR" sz="4400" b="1">
                <a:solidFill>
                  <a:srgbClr val="173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400" b="1">
                <a:solidFill>
                  <a:srgbClr val="173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</a:t>
            </a:r>
            <a:r>
              <a:rPr lang="en-US" altLang="ko-KR" sz="4400" b="1">
                <a:solidFill>
                  <a:srgbClr val="173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63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>
                <a:solidFill>
                  <a:srgbClr val="17375E"/>
                </a:solidFill>
                <a:latin typeface="맑은 고딕"/>
                <a:ea typeface="맑은 고딕"/>
              </a:rPr>
              <a:t>9.테이블 정의서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>
            <a:extLst>
              <a:ext uri="{FF2B5EF4-FFF2-40B4-BE49-F238E27FC236}">
                <a16:creationId xmlns:a16="http://schemas.microsoft.com/office/drawing/2014/main" id="{6DA6FC3B-D264-B960-81DF-FA68B90BB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518" y="2790864"/>
            <a:ext cx="10999693" cy="6534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07F40-79FC-B648-9964-E87EE0C1C17E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218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b="1">
                <a:solidFill>
                  <a:srgbClr val="17375E"/>
                </a:solidFill>
                <a:latin typeface="Malgun Gothic"/>
                <a:ea typeface="Malgun Gothic"/>
              </a:rPr>
              <a:t>9.테이블 정의서</a:t>
            </a:r>
            <a:endParaRPr lang="en-US" altLang="ko-KR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BB026D80-501F-9E97-AC9A-56EF45EB2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930" y="3244581"/>
            <a:ext cx="12922623" cy="5505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AC04B9-D465-512F-E603-6810BED3D68B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828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5069" y="1227968"/>
            <a:ext cx="3739249" cy="20389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82526" y="1531207"/>
            <a:ext cx="3130952" cy="1048098"/>
            <a:chOff x="12423039" y="1824777"/>
            <a:chExt cx="3130952" cy="10480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23039" y="1824777"/>
              <a:ext cx="3130952" cy="10480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A900E-E93D-A4C7-BB16-6553EDACE9B1}"/>
              </a:ext>
            </a:extLst>
          </p:cNvPr>
          <p:cNvSpPr txBox="1"/>
          <p:nvPr/>
        </p:nvSpPr>
        <p:spPr>
          <a:xfrm>
            <a:off x="9028697" y="2369047"/>
            <a:ext cx="515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sz="54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01720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CB297E-E314-BF5A-555A-C31AC05F8A51}"/>
              </a:ext>
            </a:extLst>
          </p:cNvPr>
          <p:cNvSpPr txBox="1"/>
          <p:nvPr/>
        </p:nvSpPr>
        <p:spPr>
          <a:xfrm>
            <a:off x="10561129" y="6742754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92FD56-57F4-04C6-246F-B715588FBC2F}"/>
              </a:ext>
            </a:extLst>
          </p:cNvPr>
          <p:cNvSpPr txBox="1"/>
          <p:nvPr/>
        </p:nvSpPr>
        <p:spPr>
          <a:xfrm>
            <a:off x="10561129" y="7466046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166056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GROUPWARE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166056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TOOL, TECHNOLOGY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166056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STARTING MEMBER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166056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VERSATILE AND CONVENIENT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9DB57B-1303-615A-62DE-DDD8219B1236}"/>
              </a:ext>
            </a:extLst>
          </p:cNvPr>
          <p:cNvSpPr txBox="1"/>
          <p:nvPr/>
        </p:nvSpPr>
        <p:spPr>
          <a:xfrm>
            <a:off x="13166056" y="6785390"/>
            <a:ext cx="453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,USECASE ,SPECIFICATION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A3E4FA-37CB-4695-E530-1BF8C5DB22E7}"/>
              </a:ext>
            </a:extLst>
          </p:cNvPr>
          <p:cNvSpPr txBox="1"/>
          <p:nvPr/>
        </p:nvSpPr>
        <p:spPr>
          <a:xfrm>
            <a:off x="13166056" y="7510943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07B57E9A-0377-5C1F-6E61-0240AB19DEB4}"/>
              </a:ext>
            </a:extLst>
          </p:cNvPr>
          <p:cNvGrpSpPr/>
          <p:nvPr/>
        </p:nvGrpSpPr>
        <p:grpSpPr>
          <a:xfrm>
            <a:off x="18478341" y="1737799"/>
            <a:ext cx="11697015" cy="2828581"/>
            <a:chOff x="8784157" y="4777625"/>
            <a:chExt cx="11697015" cy="282858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E2054BF4-DD6D-8A6F-91C2-29E23994E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55" name="그룹 1005">
            <a:extLst>
              <a:ext uri="{FF2B5EF4-FFF2-40B4-BE49-F238E27FC236}">
                <a16:creationId xmlns:a16="http://schemas.microsoft.com/office/drawing/2014/main" id="{FE30907B-2968-692D-8211-B891FD7D01DD}"/>
              </a:ext>
            </a:extLst>
          </p:cNvPr>
          <p:cNvGrpSpPr/>
          <p:nvPr/>
        </p:nvGrpSpPr>
        <p:grpSpPr>
          <a:xfrm>
            <a:off x="18973800" y="9132603"/>
            <a:ext cx="8153748" cy="1190460"/>
            <a:chOff x="11297564" y="7345733"/>
            <a:chExt cx="8153748" cy="1190460"/>
          </a:xfrm>
        </p:grpSpPr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57BDE6DB-F10C-6870-499A-E06D18A6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037FA5D-966E-93EC-342E-6F0A88FA42EE}"/>
              </a:ext>
            </a:extLst>
          </p:cNvPr>
          <p:cNvSpPr txBox="1"/>
          <p:nvPr/>
        </p:nvSpPr>
        <p:spPr>
          <a:xfrm rot="660000">
            <a:off x="20872252" y="9330169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1002">
            <a:extLst>
              <a:ext uri="{FF2B5EF4-FFF2-40B4-BE49-F238E27FC236}">
                <a16:creationId xmlns:a16="http://schemas.microsoft.com/office/drawing/2014/main" id="{16D700A0-8D0A-E12D-1C30-A79BD11BC4F4}"/>
              </a:ext>
            </a:extLst>
          </p:cNvPr>
          <p:cNvGrpSpPr/>
          <p:nvPr/>
        </p:nvGrpSpPr>
        <p:grpSpPr>
          <a:xfrm>
            <a:off x="18737806" y="2914286"/>
            <a:ext cx="4809524" cy="4285714"/>
            <a:chOff x="13476190" y="2914286"/>
            <a:chExt cx="4809524" cy="4285714"/>
          </a:xfrm>
        </p:grpSpPr>
        <p:pic>
          <p:nvPicPr>
            <p:cNvPr id="59" name="Object 6">
              <a:extLst>
                <a:ext uri="{FF2B5EF4-FFF2-40B4-BE49-F238E27FC236}">
                  <a16:creationId xmlns:a16="http://schemas.microsoft.com/office/drawing/2014/main" id="{3D752AC0-BC27-DB16-A357-2F6CA90C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60" name="그룹 1003">
            <a:extLst>
              <a:ext uri="{FF2B5EF4-FFF2-40B4-BE49-F238E27FC236}">
                <a16:creationId xmlns:a16="http://schemas.microsoft.com/office/drawing/2014/main" id="{45829898-BEC1-F4DB-6932-00B8E4742081}"/>
              </a:ext>
            </a:extLst>
          </p:cNvPr>
          <p:cNvGrpSpPr/>
          <p:nvPr/>
        </p:nvGrpSpPr>
        <p:grpSpPr>
          <a:xfrm>
            <a:off x="-5601896" y="2914286"/>
            <a:ext cx="4895238" cy="4285714"/>
            <a:chOff x="0" y="2914286"/>
            <a:chExt cx="4895238" cy="4285714"/>
          </a:xfrm>
        </p:grpSpPr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1F9BB444-CE38-B499-CCD2-BB72EB3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8FC771-FA82-CD63-C31B-F72E793727E6}"/>
              </a:ext>
            </a:extLst>
          </p:cNvPr>
          <p:cNvSpPr txBox="1"/>
          <p:nvPr/>
        </p:nvSpPr>
        <p:spPr>
          <a:xfrm>
            <a:off x="10568640" y="8059413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AA254-4AA1-0589-0A81-D75F688FBFD0}"/>
              </a:ext>
            </a:extLst>
          </p:cNvPr>
          <p:cNvSpPr txBox="1"/>
          <p:nvPr/>
        </p:nvSpPr>
        <p:spPr>
          <a:xfrm>
            <a:off x="13173567" y="8104310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9E3FE-087D-36EB-8F9B-3A8D72AD35CA}"/>
              </a:ext>
            </a:extLst>
          </p:cNvPr>
          <p:cNvSpPr txBox="1"/>
          <p:nvPr/>
        </p:nvSpPr>
        <p:spPr>
          <a:xfrm>
            <a:off x="9181921" y="3955488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PART.1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93E96-2839-7769-BBF9-E56B6D91E587}"/>
              </a:ext>
            </a:extLst>
          </p:cNvPr>
          <p:cNvSpPr txBox="1"/>
          <p:nvPr/>
        </p:nvSpPr>
        <p:spPr>
          <a:xfrm>
            <a:off x="9181921" y="813480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PART.7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D826B-97AB-CF4A-84BA-3317D50BE6A5}"/>
              </a:ext>
            </a:extLst>
          </p:cNvPr>
          <p:cNvSpPr txBox="1"/>
          <p:nvPr/>
        </p:nvSpPr>
        <p:spPr>
          <a:xfrm>
            <a:off x="9181921" y="7438248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PART.6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15A89-C6F3-7439-B1B7-E130B6A2EDAD}"/>
              </a:ext>
            </a:extLst>
          </p:cNvPr>
          <p:cNvSpPr txBox="1"/>
          <p:nvPr/>
        </p:nvSpPr>
        <p:spPr>
          <a:xfrm>
            <a:off x="9181921" y="6741696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PART.5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6C704-0E81-74D8-F9CA-00345E9A21EE}"/>
              </a:ext>
            </a:extLst>
          </p:cNvPr>
          <p:cNvSpPr txBox="1"/>
          <p:nvPr/>
        </p:nvSpPr>
        <p:spPr>
          <a:xfrm>
            <a:off x="9181921" y="6045144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PART.4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261E9F-F069-E060-B7DA-49795B178258}"/>
              </a:ext>
            </a:extLst>
          </p:cNvPr>
          <p:cNvSpPr txBox="1"/>
          <p:nvPr/>
        </p:nvSpPr>
        <p:spPr>
          <a:xfrm>
            <a:off x="9181921" y="53485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PART.3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9399A-E6C3-8A1C-8B79-CD14DE93BA2A}"/>
              </a:ext>
            </a:extLst>
          </p:cNvPr>
          <p:cNvSpPr txBox="1"/>
          <p:nvPr/>
        </p:nvSpPr>
        <p:spPr>
          <a:xfrm>
            <a:off x="9181921" y="4652040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25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PART.2</a:t>
            </a:r>
            <a:endParaRPr lang="ko-KR" altLang="en-US" sz="2400" b="1">
              <a:solidFill>
                <a:srgbClr val="25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b="1">
                <a:solidFill>
                  <a:srgbClr val="17375E"/>
                </a:solidFill>
                <a:latin typeface="Malgun Gothic"/>
                <a:ea typeface="Malgun Gothic"/>
              </a:rPr>
              <a:t>9.테이블 정의서</a:t>
            </a:r>
            <a:endParaRPr lang="en-US" altLang="ko-KR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8B677857-5689-CA69-E326-0F44E96E1D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1" y="2926557"/>
            <a:ext cx="13137776" cy="5469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D3AEB-323D-1035-3A2F-D88923A0292D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83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Malgun Gothic"/>
                <a:ea typeface="Malgun Gothic"/>
              </a:rPr>
              <a:t>13.</a:t>
            </a:r>
            <a:r>
              <a:rPr lang="ko-KR" sz="4400" b="1">
                <a:solidFill>
                  <a:srgbClr val="17375E"/>
                </a:solidFill>
                <a:latin typeface="Malgun Gothic"/>
                <a:ea typeface="Malgun Gothic"/>
              </a:rPr>
              <a:t>프로세서 흐름도</a:t>
            </a:r>
            <a:endParaRPr lang="en-US" altLang="ko-KR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>
            <a:extLst>
              <a:ext uri="{FF2B5EF4-FFF2-40B4-BE49-F238E27FC236}">
                <a16:creationId xmlns:a16="http://schemas.microsoft.com/office/drawing/2014/main" id="{A4F8A65F-9A05-5AED-744D-E9B5FEC1E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718" y="2922182"/>
            <a:ext cx="12559550" cy="6110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8E8880-8DF8-BDA6-9B79-BDC91ED32D0F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6626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b="1">
                <a:solidFill>
                  <a:srgbClr val="17375E"/>
                </a:solidFill>
                <a:latin typeface="맑은 고딕"/>
                <a:ea typeface="맑은 고딕"/>
              </a:rPr>
              <a:t>13.프로세서 흐름도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>
            <a:extLst>
              <a:ext uri="{FF2B5EF4-FFF2-40B4-BE49-F238E27FC236}">
                <a16:creationId xmlns:a16="http://schemas.microsoft.com/office/drawing/2014/main" id="{8E7FB59D-C34F-26FB-2FB0-522BBBA30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378" y="2501658"/>
            <a:ext cx="9453277" cy="7099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6DD74-6DDC-FBD2-5171-577CE2EAFDF6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1208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61808" y="-67597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6906593" y="1286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6809408" y="-38100"/>
            <a:ext cx="9865053" cy="10325100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5158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66408" y="58746"/>
            <a:ext cx="3723192" cy="10149506"/>
            <a:chOff x="3764593" y="101584"/>
            <a:chExt cx="3723192" cy="1014950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16037" y="569555"/>
              <a:ext cx="1371748" cy="1371748"/>
              <a:chOff x="8649309" y="525431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49309" y="525431"/>
                <a:ext cx="1371748" cy="1371748"/>
                <a:chOff x="8649309" y="525431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49309" y="525431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26871" y="914415"/>
                <a:ext cx="529507" cy="593779"/>
                <a:chOff x="9126871" y="914415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26871" y="914415"/>
                  <a:ext cx="529507" cy="5937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738" y="9744812"/>
              <a:ext cx="2058614" cy="506278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764593" y="101584"/>
              <a:ext cx="369332" cy="1869674"/>
              <a:chOff x="20967050" y="-81596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21015439" y="-81596"/>
                <a:ext cx="244441" cy="244441"/>
                <a:chOff x="21015439" y="-81596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015439" y="-81596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20377756" y="829452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F24766-96EF-0755-6EEF-B8DE9F29EFEB}"/>
              </a:ext>
            </a:extLst>
          </p:cNvPr>
          <p:cNvSpPr txBox="1"/>
          <p:nvPr/>
        </p:nvSpPr>
        <p:spPr>
          <a:xfrm>
            <a:off x="3950563" y="1732508"/>
            <a:ext cx="84323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b="1">
                <a:solidFill>
                  <a:srgbClr val="17375E"/>
                </a:solidFill>
                <a:latin typeface="Malgun Gothic"/>
                <a:ea typeface="Malgun Gothic"/>
              </a:rPr>
              <a:t>13.</a:t>
            </a:r>
            <a:r>
              <a:rPr lang="ko-KR" sz="4400" b="1">
                <a:solidFill>
                  <a:srgbClr val="17375E"/>
                </a:solidFill>
                <a:latin typeface="Malgun Gothic"/>
                <a:ea typeface="Malgun Gothic"/>
              </a:rPr>
              <a:t>프로세서 흐름도</a:t>
            </a:r>
            <a:endParaRPr lang="en-US" altLang="ko-KR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C01849-C16A-6AFF-CC45-1B5C7E6836FE}"/>
              </a:ext>
            </a:extLst>
          </p:cNvPr>
          <p:cNvCxnSpPr/>
          <p:nvPr/>
        </p:nvCxnSpPr>
        <p:spPr>
          <a:xfrm>
            <a:off x="4041106" y="1732508"/>
            <a:ext cx="5938215" cy="0"/>
          </a:xfrm>
          <a:prstGeom prst="line">
            <a:avLst/>
          </a:prstGeom>
          <a:ln w="5715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>
            <a:extLst>
              <a:ext uri="{FF2B5EF4-FFF2-40B4-BE49-F238E27FC236}">
                <a16:creationId xmlns:a16="http://schemas.microsoft.com/office/drawing/2014/main" id="{C133E520-B2C8-48D7-5F8F-D845124B6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989" y="2562143"/>
            <a:ext cx="11335868" cy="751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D96965-53AA-79CF-CD97-8B7FC9E79118}"/>
              </a:ext>
            </a:extLst>
          </p:cNvPr>
          <p:cNvSpPr txBox="1"/>
          <p:nvPr/>
        </p:nvSpPr>
        <p:spPr>
          <a:xfrm>
            <a:off x="3902483" y="617821"/>
            <a:ext cx="64365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PART.5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63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D29BBE-993D-68AF-C8D2-E34149A1C98E}"/>
              </a:ext>
            </a:extLst>
          </p:cNvPr>
          <p:cNvSpPr/>
          <p:nvPr/>
        </p:nvSpPr>
        <p:spPr>
          <a:xfrm>
            <a:off x="-89610" y="-88668"/>
            <a:ext cx="18377610" cy="10375668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AE6FC06-305A-C340-ADFA-082B5BA996D7}"/>
              </a:ext>
            </a:extLst>
          </p:cNvPr>
          <p:cNvGrpSpPr/>
          <p:nvPr/>
        </p:nvGrpSpPr>
        <p:grpSpPr>
          <a:xfrm>
            <a:off x="8116449" y="3848385"/>
            <a:ext cx="9634666" cy="2864008"/>
            <a:chOff x="8116449" y="3848385"/>
            <a:chExt cx="9634666" cy="28640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52B46-B71B-6364-8115-E98589E67CD4}"/>
                </a:ext>
              </a:extLst>
            </p:cNvPr>
            <p:cNvSpPr txBox="1"/>
            <p:nvPr/>
          </p:nvSpPr>
          <p:spPr>
            <a:xfrm>
              <a:off x="9326654" y="3848385"/>
              <a:ext cx="8424461" cy="15696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9600" b="1">
                  <a:solidFill>
                    <a:schemeClr val="bg1"/>
                  </a:solidFill>
                  <a:latin typeface="맑은 고딕"/>
                  <a:ea typeface="맑은 고딕"/>
                </a:rPr>
                <a:t>PART.6 </a:t>
              </a:r>
              <a:r>
                <a:rPr lang="ko-KR" altLang="en-US" sz="9600" b="1">
                  <a:solidFill>
                    <a:schemeClr val="bg1"/>
                  </a:solidFill>
                  <a:latin typeface="맑은 고딕"/>
                  <a:ea typeface="맑은 고딕"/>
                </a:rPr>
                <a:t>시연</a:t>
              </a:r>
              <a:endParaRPr lang="ko-KR" altLang="en-US" sz="9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E1C8EE7-A7E5-2BDF-57E7-CC3B8E229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449" y="4546090"/>
              <a:ext cx="8808551" cy="2166303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7E85EF4-8F1F-03F2-CDB2-B84CA10D202C}"/>
              </a:ext>
            </a:extLst>
          </p:cNvPr>
          <p:cNvGrpSpPr/>
          <p:nvPr/>
        </p:nvGrpSpPr>
        <p:grpSpPr>
          <a:xfrm>
            <a:off x="464874" y="3186303"/>
            <a:ext cx="7469068" cy="3969109"/>
            <a:chOff x="464874" y="3186303"/>
            <a:chExt cx="7469068" cy="3969109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B8209623-32DA-7AD4-B441-3F88D6854BBE}"/>
                </a:ext>
              </a:extLst>
            </p:cNvPr>
            <p:cNvGrpSpPr/>
            <p:nvPr/>
          </p:nvGrpSpPr>
          <p:grpSpPr>
            <a:xfrm>
              <a:off x="464874" y="3186303"/>
              <a:ext cx="7469068" cy="2361460"/>
              <a:chOff x="766220" y="3235046"/>
              <a:chExt cx="7469068" cy="2361460"/>
            </a:xfrm>
          </p:grpSpPr>
          <p:pic>
            <p:nvPicPr>
              <p:cNvPr id="27" name="Object 30">
                <a:extLst>
                  <a:ext uri="{FF2B5EF4-FFF2-40B4-BE49-F238E27FC236}">
                    <a16:creationId xmlns:a16="http://schemas.microsoft.com/office/drawing/2014/main" id="{7354E9B3-6028-3838-DA56-2FB833DD8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140000">
                <a:off x="766220" y="3235046"/>
                <a:ext cx="7469068" cy="2361460"/>
              </a:xfrm>
              <a:prstGeom prst="rect">
                <a:avLst/>
              </a:prstGeom>
            </p:spPr>
          </p:pic>
        </p:grpSp>
        <p:grpSp>
          <p:nvGrpSpPr>
            <p:cNvPr id="28" name="그룹 1004">
              <a:extLst>
                <a:ext uri="{FF2B5EF4-FFF2-40B4-BE49-F238E27FC236}">
                  <a16:creationId xmlns:a16="http://schemas.microsoft.com/office/drawing/2014/main" id="{5FC95746-DF6E-C894-72BD-661C589FC0AC}"/>
                </a:ext>
              </a:extLst>
            </p:cNvPr>
            <p:cNvGrpSpPr/>
            <p:nvPr/>
          </p:nvGrpSpPr>
          <p:grpSpPr>
            <a:xfrm>
              <a:off x="1821591" y="6216898"/>
              <a:ext cx="5963655" cy="938514"/>
              <a:chOff x="2122937" y="6265641"/>
              <a:chExt cx="5963655" cy="938514"/>
            </a:xfrm>
          </p:grpSpPr>
          <p:pic>
            <p:nvPicPr>
              <p:cNvPr id="30" name="Object 33">
                <a:extLst>
                  <a:ext uri="{FF2B5EF4-FFF2-40B4-BE49-F238E27FC236}">
                    <a16:creationId xmlns:a16="http://schemas.microsoft.com/office/drawing/2014/main" id="{86D6F7E9-74C5-7C83-DAC5-47A21D681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60000">
                <a:off x="2122937" y="6265641"/>
                <a:ext cx="5963655" cy="938514"/>
              </a:xfrm>
              <a:prstGeom prst="rect">
                <a:avLst/>
              </a:prstGeom>
            </p:spPr>
          </p:pic>
        </p:grpSp>
        <p:grpSp>
          <p:nvGrpSpPr>
            <p:cNvPr id="31" name="그룹 1005">
              <a:extLst>
                <a:ext uri="{FF2B5EF4-FFF2-40B4-BE49-F238E27FC236}">
                  <a16:creationId xmlns:a16="http://schemas.microsoft.com/office/drawing/2014/main" id="{D0E6398B-1BB4-47E8-912B-9DDA37448250}"/>
                </a:ext>
              </a:extLst>
            </p:cNvPr>
            <p:cNvGrpSpPr/>
            <p:nvPr/>
          </p:nvGrpSpPr>
          <p:grpSpPr>
            <a:xfrm>
              <a:off x="4922603" y="4130336"/>
              <a:ext cx="1773397" cy="1773397"/>
              <a:chOff x="5223949" y="4179079"/>
              <a:chExt cx="1773397" cy="1773397"/>
            </a:xfrm>
          </p:grpSpPr>
          <p:pic>
            <p:nvPicPr>
              <p:cNvPr id="32" name="Object 37">
                <a:extLst>
                  <a:ext uri="{FF2B5EF4-FFF2-40B4-BE49-F238E27FC236}">
                    <a16:creationId xmlns:a16="http://schemas.microsoft.com/office/drawing/2014/main" id="{80F15356-F174-AC80-BA87-1C63B56CE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3949" y="4179079"/>
                <a:ext cx="1773397" cy="1773397"/>
              </a:xfrm>
              <a:prstGeom prst="rect">
                <a:avLst/>
              </a:prstGeom>
            </p:spPr>
          </p:pic>
        </p:grpSp>
        <p:grpSp>
          <p:nvGrpSpPr>
            <p:cNvPr id="38" name="그룹 1006">
              <a:extLst>
                <a:ext uri="{FF2B5EF4-FFF2-40B4-BE49-F238E27FC236}">
                  <a16:creationId xmlns:a16="http://schemas.microsoft.com/office/drawing/2014/main" id="{FAFB6E97-3D2D-2A55-303E-31108E0C22E3}"/>
                </a:ext>
              </a:extLst>
            </p:cNvPr>
            <p:cNvGrpSpPr/>
            <p:nvPr/>
          </p:nvGrpSpPr>
          <p:grpSpPr>
            <a:xfrm>
              <a:off x="5539996" y="4633215"/>
              <a:ext cx="684547" cy="767638"/>
              <a:chOff x="5841342" y="4681958"/>
              <a:chExt cx="684547" cy="767638"/>
            </a:xfrm>
          </p:grpSpPr>
          <p:pic>
            <p:nvPicPr>
              <p:cNvPr id="39" name="Object 40">
                <a:extLst>
                  <a:ext uri="{FF2B5EF4-FFF2-40B4-BE49-F238E27FC236}">
                    <a16:creationId xmlns:a16="http://schemas.microsoft.com/office/drawing/2014/main" id="{8E6F21A1-59F8-3233-7486-C46EA05B1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41342" y="4681958"/>
                <a:ext cx="684547" cy="767638"/>
              </a:xfrm>
              <a:prstGeom prst="rect">
                <a:avLst/>
              </a:prstGeom>
            </p:spPr>
          </p:pic>
        </p:grpSp>
        <p:grpSp>
          <p:nvGrpSpPr>
            <p:cNvPr id="44" name="그룹 1007">
              <a:extLst>
                <a:ext uri="{FF2B5EF4-FFF2-40B4-BE49-F238E27FC236}">
                  <a16:creationId xmlns:a16="http://schemas.microsoft.com/office/drawing/2014/main" id="{9989D6FC-7A64-6BC5-C91B-76B1FA333FC0}"/>
                </a:ext>
              </a:extLst>
            </p:cNvPr>
            <p:cNvGrpSpPr/>
            <p:nvPr/>
          </p:nvGrpSpPr>
          <p:grpSpPr>
            <a:xfrm>
              <a:off x="631241" y="3203538"/>
              <a:ext cx="1155596" cy="1155596"/>
              <a:chOff x="932587" y="3252281"/>
              <a:chExt cx="1155596" cy="1155596"/>
            </a:xfrm>
          </p:grpSpPr>
          <p:pic>
            <p:nvPicPr>
              <p:cNvPr id="47" name="Object 43">
                <a:extLst>
                  <a:ext uri="{FF2B5EF4-FFF2-40B4-BE49-F238E27FC236}">
                    <a16:creationId xmlns:a16="http://schemas.microsoft.com/office/drawing/2014/main" id="{5B06D3F6-9B84-9ECD-C019-FDE8F24D1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2587" y="3252281"/>
                <a:ext cx="1155596" cy="1155596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1C3B94-4496-803E-6EA4-9B49FD2BA6C1}"/>
                </a:ext>
              </a:extLst>
            </p:cNvPr>
            <p:cNvSpPr txBox="1"/>
            <p:nvPr/>
          </p:nvSpPr>
          <p:spPr>
            <a:xfrm rot="660000">
              <a:off x="2627214" y="6303472"/>
              <a:ext cx="44557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 SOLUTION</a:t>
              </a:r>
              <a:endParaRPr lang="ko-KR" altLang="en-US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FAED02-292B-A54E-AB7B-D2CDBADCBAD9}"/>
              </a:ext>
            </a:extLst>
          </p:cNvPr>
          <p:cNvGrpSpPr/>
          <p:nvPr/>
        </p:nvGrpSpPr>
        <p:grpSpPr>
          <a:xfrm>
            <a:off x="-1259095" y="317071"/>
            <a:ext cx="20227493" cy="10375668"/>
            <a:chOff x="-1259095" y="317071"/>
            <a:chExt cx="20227493" cy="1037566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1259095" y="617821"/>
              <a:ext cx="1945684" cy="1945684"/>
              <a:chOff x="-1259095" y="617821"/>
              <a:chExt cx="1945684" cy="194568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71B2EA-2FCC-823F-F444-E1F395F5C5F7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9" name="그룹 1001">
              <a:extLst>
                <a:ext uri="{FF2B5EF4-FFF2-40B4-BE49-F238E27FC236}">
                  <a16:creationId xmlns:a16="http://schemas.microsoft.com/office/drawing/2014/main" id="{314D946A-DAFD-F04B-441E-03C2F62B7DDE}"/>
                </a:ext>
              </a:extLst>
            </p:cNvPr>
            <p:cNvGrpSpPr/>
            <p:nvPr/>
          </p:nvGrpSpPr>
          <p:grpSpPr>
            <a:xfrm>
              <a:off x="17022714" y="8747055"/>
              <a:ext cx="1945684" cy="1945684"/>
              <a:chOff x="-1259095" y="617821"/>
              <a:chExt cx="1945684" cy="1945684"/>
            </a:xfrm>
          </p:grpSpPr>
          <p:pic>
            <p:nvPicPr>
              <p:cNvPr id="50" name="Object 2">
                <a:extLst>
                  <a:ext uri="{FF2B5EF4-FFF2-40B4-BE49-F238E27FC236}">
                    <a16:creationId xmlns:a16="http://schemas.microsoft.com/office/drawing/2014/main" id="{0BE2ACCD-9202-8E8A-7D52-6DF62D06F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</p:grpSp>
      <p:grpSp>
        <p:nvGrpSpPr>
          <p:cNvPr id="54" name="그룹 1010">
            <a:extLst>
              <a:ext uri="{FF2B5EF4-FFF2-40B4-BE49-F238E27FC236}">
                <a16:creationId xmlns:a16="http://schemas.microsoft.com/office/drawing/2014/main" id="{08CB9E1F-4DF8-ECF1-3E5F-C7BE6218CEDE}"/>
              </a:ext>
            </a:extLst>
          </p:cNvPr>
          <p:cNvGrpSpPr/>
          <p:nvPr/>
        </p:nvGrpSpPr>
        <p:grpSpPr>
          <a:xfrm>
            <a:off x="18848488" y="6343231"/>
            <a:ext cx="4214458" cy="621457"/>
            <a:chOff x="12636627" y="8138969"/>
            <a:chExt cx="4214458" cy="621457"/>
          </a:xfrm>
        </p:grpSpPr>
        <p:pic>
          <p:nvPicPr>
            <p:cNvPr id="55" name="Object 41">
              <a:extLst>
                <a:ext uri="{FF2B5EF4-FFF2-40B4-BE49-F238E27FC236}">
                  <a16:creationId xmlns:a16="http://schemas.microsoft.com/office/drawing/2014/main" id="{D4BE5038-615E-6F94-5A1E-313A3253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E74803-9A26-D601-514B-0CA61E3F663D}"/>
              </a:ext>
            </a:extLst>
          </p:cNvPr>
          <p:cNvSpPr txBox="1"/>
          <p:nvPr/>
        </p:nvSpPr>
        <p:spPr>
          <a:xfrm rot="20822249">
            <a:off x="19200946" y="6330390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189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D29BBE-993D-68AF-C8D2-E34149A1C98E}"/>
              </a:ext>
            </a:extLst>
          </p:cNvPr>
          <p:cNvSpPr/>
          <p:nvPr/>
        </p:nvSpPr>
        <p:spPr>
          <a:xfrm>
            <a:off x="-89610" y="-88668"/>
            <a:ext cx="18377610" cy="10375668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6845" y="3274603"/>
            <a:ext cx="5072024" cy="3736508"/>
            <a:chOff x="6606845" y="3274603"/>
            <a:chExt cx="5072024" cy="37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6845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619" y="3274603"/>
            <a:ext cx="5072024" cy="3736508"/>
            <a:chOff x="1247619" y="3274603"/>
            <a:chExt cx="5072024" cy="3736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19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51115" y="317071"/>
            <a:ext cx="244441" cy="244441"/>
            <a:chOff x="17751115" y="317071"/>
            <a:chExt cx="244441" cy="244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1115" y="317071"/>
              <a:ext cx="244441" cy="2444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1528" y="3120208"/>
            <a:ext cx="2514564" cy="22675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1831" y="3120208"/>
            <a:ext cx="2520888" cy="22675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4167" y="3274603"/>
            <a:ext cx="5072024" cy="3736508"/>
            <a:chOff x="12004167" y="3274603"/>
            <a:chExt cx="5072024" cy="37365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4167" y="3274603"/>
              <a:ext cx="5072024" cy="37365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1057" y="3120208"/>
            <a:ext cx="2522659" cy="22684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36627" y="8138969"/>
            <a:ext cx="4214458" cy="621457"/>
            <a:chOff x="12636627" y="8138969"/>
            <a:chExt cx="4214458" cy="6214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71B2EA-2FCC-823F-F444-E1F395F5C5F7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52B46-B71B-6364-8115-E98589E67CD4}"/>
              </a:ext>
            </a:extLst>
          </p:cNvPr>
          <p:cNvSpPr txBox="1"/>
          <p:nvPr/>
        </p:nvSpPr>
        <p:spPr>
          <a:xfrm>
            <a:off x="4963754" y="1209303"/>
            <a:ext cx="84244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  <a:latin typeface="맑은 고딕"/>
                <a:ea typeface="맑은 고딕"/>
              </a:rPr>
              <a:t>PARTS.7 Q&amp;A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E1C8EE7-A7E5-2BDF-57E7-CC3B8E2291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32" y="9403964"/>
            <a:ext cx="2126886" cy="523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3D9E3D-E6C9-9D60-F3C9-7DDD4569EE2D}"/>
              </a:ext>
            </a:extLst>
          </p:cNvPr>
          <p:cNvSpPr txBox="1"/>
          <p:nvPr/>
        </p:nvSpPr>
        <p:spPr>
          <a:xfrm>
            <a:off x="3442937" y="7704508"/>
            <a:ext cx="113998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 are welcome.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C10EB-FFD3-8E54-88CB-E75B72E1F929}"/>
              </a:ext>
            </a:extLst>
          </p:cNvPr>
          <p:cNvSpPr txBox="1"/>
          <p:nvPr/>
        </p:nvSpPr>
        <p:spPr>
          <a:xfrm>
            <a:off x="1271933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기능이 궁금합니다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E9D5B-A0EF-476E-516F-C292C9F4C358}"/>
              </a:ext>
            </a:extLst>
          </p:cNvPr>
          <p:cNvSpPr txBox="1"/>
          <p:nvPr/>
        </p:nvSpPr>
        <p:spPr>
          <a:xfrm>
            <a:off x="1298619" y="5480754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작은 기능이라도 괜찮습니다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설명해드리겠습니다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CF1008-7803-A0DE-5128-6D899DE2D656}"/>
              </a:ext>
            </a:extLst>
          </p:cNvPr>
          <p:cNvSpPr txBox="1"/>
          <p:nvPr/>
        </p:nvSpPr>
        <p:spPr>
          <a:xfrm>
            <a:off x="6677002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공유 가능할까요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EA998-6A28-81BF-1D41-9322C0B74942}"/>
              </a:ext>
            </a:extLst>
          </p:cNvPr>
          <p:cNvSpPr txBox="1"/>
          <p:nvPr/>
        </p:nvSpPr>
        <p:spPr>
          <a:xfrm>
            <a:off x="11983476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아니어도 괜찮습니다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F77ED-AD7F-D7AE-4AA9-C63030D3791E}"/>
              </a:ext>
            </a:extLst>
          </p:cNvPr>
          <p:cNvSpPr txBox="1"/>
          <p:nvPr/>
        </p:nvSpPr>
        <p:spPr>
          <a:xfrm>
            <a:off x="6665632" y="5636626"/>
            <a:ext cx="50339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당연합니다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57678E-75A6-1B67-D5D3-09272203D2AB}"/>
              </a:ext>
            </a:extLst>
          </p:cNvPr>
          <p:cNvSpPr txBox="1"/>
          <p:nvPr/>
        </p:nvSpPr>
        <p:spPr>
          <a:xfrm>
            <a:off x="12021403" y="5425466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내년에 물어 </a:t>
            </a:r>
            <a:r>
              <a:rPr lang="ko-KR" altLang="en-US" sz="2400" b="1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보셔도</a:t>
            </a:r>
            <a:endParaRPr lang="en-US" altLang="ko-KR" sz="2400" b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답변하겠습니다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85A88C-E73B-4A7F-9D14-9AE22A9BD50E}"/>
              </a:ext>
            </a:extLst>
          </p:cNvPr>
          <p:cNvSpPr txBox="1"/>
          <p:nvPr/>
        </p:nvSpPr>
        <p:spPr>
          <a:xfrm rot="20822249">
            <a:off x="12989085" y="8126128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대덕인재 개발원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</a:t>
            </a:r>
            <a:endParaRPr lang="ko-KR" altLang="en-US" sz="24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406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 </a:t>
            </a:r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754611"/>
            <a:ext cx="549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</a:t>
            </a:r>
            <a:r>
              <a:rPr lang="ko-KR" altLang="en-US" sz="2400" b="1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이수진 전지혜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989878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DAY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989878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NIGHT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989878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TIME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989878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EVERYTHING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142D08FF-52BE-781D-1F7C-41DA7BAA4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89" y="2014011"/>
            <a:ext cx="5490812" cy="1546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BAD23-9DD6-C8B2-F2F8-D1A93660BC1D}"/>
              </a:ext>
            </a:extLst>
          </p:cNvPr>
          <p:cNvSpPr txBox="1"/>
          <p:nvPr/>
        </p:nvSpPr>
        <p:spPr>
          <a:xfrm>
            <a:off x="9155967" y="3933718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F909C-7DB6-008F-1F0A-D1B222B5BB7C}"/>
              </a:ext>
            </a:extLst>
          </p:cNvPr>
          <p:cNvSpPr txBox="1"/>
          <p:nvPr/>
        </p:nvSpPr>
        <p:spPr>
          <a:xfrm>
            <a:off x="9155967" y="4639113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A54E8-B959-DA2B-C719-456DE55B7F0A}"/>
              </a:ext>
            </a:extLst>
          </p:cNvPr>
          <p:cNvSpPr txBox="1"/>
          <p:nvPr/>
        </p:nvSpPr>
        <p:spPr>
          <a:xfrm>
            <a:off x="9155967" y="534333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61B36-94B3-0620-FD00-0F6B48A8DC2A}"/>
              </a:ext>
            </a:extLst>
          </p:cNvPr>
          <p:cNvSpPr txBox="1"/>
          <p:nvPr/>
        </p:nvSpPr>
        <p:spPr>
          <a:xfrm>
            <a:off x="9201876" y="6754612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95A5E-BD7B-60B0-30B1-DB870EE1D488}"/>
              </a:ext>
            </a:extLst>
          </p:cNvPr>
          <p:cNvSpPr txBox="1"/>
          <p:nvPr/>
        </p:nvSpPr>
        <p:spPr>
          <a:xfrm>
            <a:off x="9201876" y="599862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7A3F5-790B-7707-03F7-697E415F947B}"/>
              </a:ext>
            </a:extLst>
          </p:cNvPr>
          <p:cNvSpPr txBox="1"/>
          <p:nvPr/>
        </p:nvSpPr>
        <p:spPr>
          <a:xfrm>
            <a:off x="10489313" y="599828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그룹웨어</a:t>
            </a:r>
          </a:p>
        </p:txBody>
      </p: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513846C9-1086-A9D3-1689-CCF194BCC380}"/>
              </a:ext>
            </a:extLst>
          </p:cNvPr>
          <p:cNvGrpSpPr/>
          <p:nvPr/>
        </p:nvGrpSpPr>
        <p:grpSpPr>
          <a:xfrm>
            <a:off x="18497100" y="6725805"/>
            <a:ext cx="4214458" cy="621457"/>
            <a:chOff x="12636627" y="8138969"/>
            <a:chExt cx="4214458" cy="621457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B2204892-0AA5-9422-9C08-301F4CFB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F845B1-ED83-1DE0-9AA7-F8EC226B0277}"/>
              </a:ext>
            </a:extLst>
          </p:cNvPr>
          <p:cNvSpPr txBox="1"/>
          <p:nvPr/>
        </p:nvSpPr>
        <p:spPr>
          <a:xfrm rot="20822249">
            <a:off x="18849558" y="6712964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281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489481" y="2661763"/>
            <a:ext cx="4809524" cy="4285714"/>
            <a:chOff x="13476190" y="2914286"/>
            <a:chExt cx="4809524" cy="4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1" y="2661763"/>
            <a:ext cx="4895238" cy="4285714"/>
            <a:chOff x="0" y="2914286"/>
            <a:chExt cx="4895238" cy="4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565ED1-89DF-1938-A4F1-4412C52A3817}"/>
              </a:ext>
            </a:extLst>
          </p:cNvPr>
          <p:cNvSpPr txBox="1"/>
          <p:nvPr/>
        </p:nvSpPr>
        <p:spPr>
          <a:xfrm>
            <a:off x="4282086" y="1031722"/>
            <a:ext cx="972382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PART.1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프로젝트 소개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FB5435-C235-01F6-835D-5C5E32ACDA1A}"/>
              </a:ext>
            </a:extLst>
          </p:cNvPr>
          <p:cNvSpPr/>
          <p:nvPr/>
        </p:nvSpPr>
        <p:spPr>
          <a:xfrm>
            <a:off x="18524065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45AA89-13F8-9067-B0E6-0819D2D183CB}"/>
              </a:ext>
            </a:extLst>
          </p:cNvPr>
          <p:cNvSpPr/>
          <p:nvPr/>
        </p:nvSpPr>
        <p:spPr>
          <a:xfrm>
            <a:off x="-947598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CFEF7-02CD-242D-8C45-BF993B394BA1}"/>
              </a:ext>
            </a:extLst>
          </p:cNvPr>
          <p:cNvSpPr txBox="1"/>
          <p:nvPr/>
        </p:nvSpPr>
        <p:spPr>
          <a:xfrm>
            <a:off x="2608090" y="8531361"/>
            <a:ext cx="133986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주로 </a:t>
            </a:r>
            <a:r>
              <a:rPr lang="ko-KR" altLang="en-US" sz="3200" b="1">
                <a:solidFill>
                  <a:srgbClr val="2685FF"/>
                </a:solidFill>
                <a:latin typeface="맑은 고딕"/>
                <a:ea typeface="맑은 고딕"/>
                <a:cs typeface="Calibri"/>
              </a:rPr>
              <a:t>비즈니스 환경에서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사용되며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,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이를 통해 팀원들이 프로젝트 관리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,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일정 조정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,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공유 문서 및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,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이메일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, 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채팅 등을 통해 </a:t>
            </a:r>
            <a:endParaRPr lang="en-US" altLang="ko-KR" sz="3200" b="1">
              <a:solidFill>
                <a:srgbClr val="797979"/>
              </a:solidFill>
              <a:latin typeface="맑은 고딕"/>
              <a:ea typeface="맑은 고딕"/>
              <a:cs typeface="Calibri"/>
            </a:endParaRPr>
          </a:p>
          <a:p>
            <a:pPr algn="ctr"/>
            <a:r>
              <a:rPr lang="ko-KR" altLang="en-US" sz="3200" b="1">
                <a:solidFill>
                  <a:srgbClr val="2685FF"/>
                </a:solidFill>
                <a:latin typeface="맑은 고딕"/>
                <a:ea typeface="맑은 고딕"/>
                <a:cs typeface="Calibri"/>
              </a:rPr>
              <a:t>협업하고 의사 결정을 내리는 데 사용</a:t>
            </a:r>
            <a:endParaRPr lang="ko-KR">
              <a:solidFill>
                <a:srgbClr val="2685FF"/>
              </a:solidFill>
              <a:cs typeface="Calibri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6D0AFA-6450-C214-124F-308F60EF68CB}"/>
              </a:ext>
            </a:extLst>
          </p:cNvPr>
          <p:cNvSpPr/>
          <p:nvPr/>
        </p:nvSpPr>
        <p:spPr>
          <a:xfrm>
            <a:off x="4908529" y="2661763"/>
            <a:ext cx="8580952" cy="4285714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013FF3-DF7A-4376-D7F1-539CEA5B17A1}"/>
              </a:ext>
            </a:extLst>
          </p:cNvPr>
          <p:cNvSpPr txBox="1"/>
          <p:nvPr/>
        </p:nvSpPr>
        <p:spPr>
          <a:xfrm>
            <a:off x="4434486" y="3640044"/>
            <a:ext cx="9723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그룹웨어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7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0578C2-B2EB-44D6-4543-08E01502BEE9}"/>
              </a:ext>
            </a:extLst>
          </p:cNvPr>
          <p:cNvSpPr txBox="1"/>
          <p:nvPr/>
        </p:nvSpPr>
        <p:spPr>
          <a:xfrm>
            <a:off x="2608090" y="7323931"/>
            <a:ext cx="1339868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조직 내에서 다수의 사용자가 협업하고 </a:t>
            </a:r>
            <a:r>
              <a:rPr lang="ko-KR" altLang="en-US" sz="3200" b="1">
                <a:solidFill>
                  <a:srgbClr val="2685FF"/>
                </a:solidFill>
                <a:latin typeface="맑은 고딕"/>
                <a:ea typeface="맑은 고딕"/>
                <a:cs typeface="Calibri"/>
              </a:rPr>
              <a:t>효율적</a:t>
            </a:r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으로 작업하는데 </a:t>
            </a:r>
            <a:endParaRPr lang="en-US" altLang="ko-KR" sz="3200" b="1">
              <a:solidFill>
                <a:srgbClr val="797979"/>
              </a:solidFill>
              <a:latin typeface="맑은 고딕"/>
              <a:ea typeface="맑은 고딕"/>
              <a:cs typeface="Calibri"/>
            </a:endParaRPr>
          </a:p>
          <a:p>
            <a:pPr algn="ctr"/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  <a:cs typeface="Calibri"/>
              </a:rPr>
              <a:t>도움을 주는 </a:t>
            </a:r>
            <a:r>
              <a:rPr lang="ko-KR" altLang="en-US" sz="3200" b="1">
                <a:solidFill>
                  <a:srgbClr val="2685FF"/>
                </a:solidFill>
                <a:latin typeface="맑은 고딕"/>
                <a:ea typeface="맑은 고딕"/>
                <a:cs typeface="Calibri"/>
              </a:rPr>
              <a:t>소프트웨어 도구들의 집합</a:t>
            </a:r>
            <a:endParaRPr lang="en-US" altLang="ko-KR" sz="3200" b="1">
              <a:solidFill>
                <a:srgbClr val="2685FF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2A39935-3AFE-6E3A-2ABF-9D896E10C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11" y="3892693"/>
            <a:ext cx="1980001" cy="1980001"/>
          </a:xfrm>
          <a:prstGeom prst="rect">
            <a:avLst/>
          </a:prstGeom>
        </p:spPr>
      </p:pic>
      <p:pic>
        <p:nvPicPr>
          <p:cNvPr id="8" name="그림 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ABA6962D-2C04-420F-88AB-BFD41950C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74" y="4104356"/>
            <a:ext cx="1556674" cy="1556674"/>
          </a:xfrm>
          <a:prstGeom prst="rect">
            <a:avLst/>
          </a:prstGeom>
        </p:spPr>
      </p:pic>
      <p:pic>
        <p:nvPicPr>
          <p:cNvPr id="15" name="그림 14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087C57A4-5676-E486-8BD0-6211C445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92" y="3904474"/>
            <a:ext cx="1956439" cy="1956439"/>
          </a:xfrm>
          <a:prstGeom prst="rect">
            <a:avLst/>
          </a:prstGeom>
        </p:spPr>
      </p:pic>
      <p:pic>
        <p:nvPicPr>
          <p:cNvPr id="16" name="그림 15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4275EF9E-9B65-E433-80B6-AD031248B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68" y="4104356"/>
            <a:ext cx="1810087" cy="1556674"/>
          </a:xfrm>
          <a:prstGeom prst="rect">
            <a:avLst/>
          </a:prstGeom>
        </p:spPr>
      </p:pic>
      <p:pic>
        <p:nvPicPr>
          <p:cNvPr id="29" name="그림 28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94D41C3-5BF9-AEA9-D0FB-8097C9DF7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0" name="그림 29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96E11B4C-A390-725C-FACF-21FC9E1BC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1" name="그림 30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79112F3F-7EC8-A92D-80BA-FAED3062C7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ABA8FCC5-1F96-EF46-5BCB-AA6E7786C2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3" name="그림 3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BCCC63F-4992-BD00-867D-0B6DF99CE2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4" name="그림 33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8954CC30-3988-252E-E9DE-4E1F4D3881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5" name="그림 34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0F5F887B-569A-11DF-4DC7-A121F1B5B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6" name="그림 35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34D75C9-E1E4-3FAC-AF27-A240E1D3CC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7" name="그림 36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8880A13-D0E2-D969-5958-8B8B879D66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8" name="그림 3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34A15F7-C0AD-81AC-84ED-DCAB6182E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9" name="그림 38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7D10E103-AFAA-EADA-8172-3301D6F676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89481" y="2661763"/>
            <a:ext cx="4809524" cy="4285714"/>
            <a:chOff x="13476190" y="2914286"/>
            <a:chExt cx="4809524" cy="4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1" y="2661763"/>
            <a:ext cx="4895238" cy="4285714"/>
            <a:chOff x="0" y="2914286"/>
            <a:chExt cx="4895238" cy="4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565ED1-89DF-1938-A4F1-4412C52A3817}"/>
              </a:ext>
            </a:extLst>
          </p:cNvPr>
          <p:cNvSpPr txBox="1"/>
          <p:nvPr/>
        </p:nvSpPr>
        <p:spPr>
          <a:xfrm>
            <a:off x="4282086" y="1031722"/>
            <a:ext cx="972382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PART.1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프로젝트 소개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F87959-80E5-0D17-43FE-BE44B574CE84}"/>
              </a:ext>
            </a:extLst>
          </p:cNvPr>
          <p:cNvSpPr/>
          <p:nvPr/>
        </p:nvSpPr>
        <p:spPr>
          <a:xfrm>
            <a:off x="4908529" y="2661763"/>
            <a:ext cx="8580952" cy="4285714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6F2B050-8B4B-D462-0705-7449B2C8A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91" y="3641191"/>
            <a:ext cx="5655899" cy="1390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0DD3A-E75D-2208-F766-7486DFAC8EB6}"/>
              </a:ext>
            </a:extLst>
          </p:cNvPr>
          <p:cNvSpPr txBox="1"/>
          <p:nvPr/>
        </p:nvSpPr>
        <p:spPr>
          <a:xfrm>
            <a:off x="10239388" y="7346142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도전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ACE30-43C9-A5D1-A23E-400691BCF8FF}"/>
              </a:ext>
            </a:extLst>
          </p:cNvPr>
          <p:cNvSpPr txBox="1"/>
          <p:nvPr/>
        </p:nvSpPr>
        <p:spPr>
          <a:xfrm>
            <a:off x="607692" y="7417060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준비된 개발자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D296-648F-C70C-5AD2-B069773EB355}"/>
              </a:ext>
            </a:extLst>
          </p:cNvPr>
          <p:cNvSpPr txBox="1"/>
          <p:nvPr/>
        </p:nvSpPr>
        <p:spPr>
          <a:xfrm>
            <a:off x="6642691" y="5547891"/>
            <a:ext cx="35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 EWSolution@everyware.com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D355E-E751-B66E-1486-457324DB14AD}"/>
              </a:ext>
            </a:extLst>
          </p:cNvPr>
          <p:cNvSpPr txBox="1"/>
          <p:nvPr/>
        </p:nvSpPr>
        <p:spPr>
          <a:xfrm>
            <a:off x="6642691" y="5156558"/>
            <a:ext cx="40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광역시 오류동</a:t>
            </a:r>
            <a:endParaRPr lang="en-US" altLang="ko-KR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FB5435-C235-01F6-835D-5C5E32ACDA1A}"/>
              </a:ext>
            </a:extLst>
          </p:cNvPr>
          <p:cNvSpPr/>
          <p:nvPr/>
        </p:nvSpPr>
        <p:spPr>
          <a:xfrm>
            <a:off x="18524065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45AA89-13F8-9067-B0E6-0819D2D183CB}"/>
              </a:ext>
            </a:extLst>
          </p:cNvPr>
          <p:cNvSpPr/>
          <p:nvPr/>
        </p:nvSpPr>
        <p:spPr>
          <a:xfrm>
            <a:off x="-947598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CFEF7-02CD-242D-8C45-BF993B394BA1}"/>
              </a:ext>
            </a:extLst>
          </p:cNvPr>
          <p:cNvSpPr txBox="1"/>
          <p:nvPr/>
        </p:nvSpPr>
        <p:spPr>
          <a:xfrm>
            <a:off x="558352" y="8088757"/>
            <a:ext cx="903293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업무 환경을 체험하며 협업의 중요성을 이해하고</a:t>
            </a:r>
            <a:endParaRPr lang="ko-KR" err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문제 해결과 의사소통 역량을 향상</a:t>
            </a:r>
            <a:endParaRPr lang="ko-KR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0099B-9B55-91D4-BCD9-B07BAD878FEB}"/>
              </a:ext>
            </a:extLst>
          </p:cNvPr>
          <p:cNvSpPr txBox="1"/>
          <p:nvPr/>
        </p:nvSpPr>
        <p:spPr>
          <a:xfrm>
            <a:off x="10268800" y="8039418"/>
            <a:ext cx="84450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새로운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업무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방식에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요구되는</a:t>
            </a:r>
            <a:endParaRPr lang="en-US" altLang="ko-KR" sz="3200" b="1">
              <a:solidFill>
                <a:srgbClr val="797979"/>
              </a:solidFill>
              <a:latin typeface="맑은 고딕"/>
              <a:ea typeface="맑은 고딕"/>
            </a:endParaRPr>
          </a:p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효과적인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그룹웨어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시스템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강구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AD60D-E930-53FB-B92F-5CFACF1FB257}"/>
              </a:ext>
            </a:extLst>
          </p:cNvPr>
          <p:cNvSpPr txBox="1"/>
          <p:nvPr/>
        </p:nvSpPr>
        <p:spPr>
          <a:xfrm>
            <a:off x="10294084" y="7775548"/>
            <a:ext cx="40059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/*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언택트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페이퍼리스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*/</a:t>
            </a:r>
          </a:p>
        </p:txBody>
      </p:sp>
    </p:spTree>
    <p:extLst>
      <p:ext uri="{BB962C8B-B14F-4D97-AF65-F5344CB8AC3E}">
        <p14:creationId xmlns:p14="http://schemas.microsoft.com/office/powerpoint/2010/main" val="7357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29F5E6-FE09-B90F-6B8E-EABC8AE14AEA}"/>
              </a:ext>
            </a:extLst>
          </p:cNvPr>
          <p:cNvGrpSpPr/>
          <p:nvPr/>
        </p:nvGrpSpPr>
        <p:grpSpPr>
          <a:xfrm>
            <a:off x="283379" y="4503602"/>
            <a:ext cx="17685504" cy="0"/>
            <a:chOff x="283379" y="2657358"/>
            <a:chExt cx="17685504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6E0393-CF3C-5C37-896A-F2515F4FED47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004E1C8-E47B-5635-59DB-7FE4318F55F7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831F506-00B3-BBC2-3032-6684C5F6C48D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F2967DE-CB61-DF4D-08C1-B34D6934FFA9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0DD2B23-9978-5DA1-308E-E13101E7630F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D0AB9-79D7-C5DB-3E30-E0E23778515F}"/>
              </a:ext>
            </a:extLst>
          </p:cNvPr>
          <p:cNvGrpSpPr/>
          <p:nvPr/>
        </p:nvGrpSpPr>
        <p:grpSpPr>
          <a:xfrm>
            <a:off x="283379" y="4694613"/>
            <a:ext cx="17685504" cy="0"/>
            <a:chOff x="283379" y="2657358"/>
            <a:chExt cx="17685504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44FB5D5-04CC-F97F-BC93-D220E1AFEC6E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2E67F3A-E1AD-7978-23E1-27CF0D8A741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AC3B9CD-3F8E-9FBB-1F7D-5832F13CEB07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33A5DD-359B-5DBC-03E8-B778CA9A21F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2ABB1B-CE34-59BF-01D6-00618D6E44A6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1FDFC-0C74-6F4E-2C21-8C6EA35A2E46}"/>
              </a:ext>
            </a:extLst>
          </p:cNvPr>
          <p:cNvSpPr/>
          <p:nvPr/>
        </p:nvSpPr>
        <p:spPr>
          <a:xfrm>
            <a:off x="677038" y="2042559"/>
            <a:ext cx="16935008" cy="69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A3EBC5E6-4B9C-0700-DF8A-C2ACBC8213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4463388"/>
            <a:ext cx="1980000" cy="1980000"/>
          </a:xfrm>
          <a:prstGeom prst="rect">
            <a:avLst/>
          </a:prstGeom>
        </p:spPr>
      </p:pic>
      <p:pic>
        <p:nvPicPr>
          <p:cNvPr id="23" name="그림 22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332EA102-A5F1-45F0-7235-E9440F8D2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2168237"/>
            <a:ext cx="1980000" cy="1980000"/>
          </a:xfrm>
          <a:prstGeom prst="rect">
            <a:avLst/>
          </a:prstGeom>
        </p:spPr>
      </p:pic>
      <p:pic>
        <p:nvPicPr>
          <p:cNvPr id="26" name="그림 25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2337B3C0-1EE3-1597-4EAF-21BE27835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2168237"/>
            <a:ext cx="1980000" cy="1980000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E462FE80-134D-0551-84C9-1CD80A7F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4503602"/>
            <a:ext cx="1980000" cy="1980000"/>
          </a:xfrm>
          <a:prstGeom prst="rect">
            <a:avLst/>
          </a:prstGeom>
        </p:spPr>
      </p:pic>
      <p:pic>
        <p:nvPicPr>
          <p:cNvPr id="32" name="그림 31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11E65DF-A350-4827-84B7-B329FD88A0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6747056"/>
            <a:ext cx="1980000" cy="1980000"/>
          </a:xfrm>
          <a:prstGeom prst="rect">
            <a:avLst/>
          </a:prstGeom>
        </p:spPr>
      </p:pic>
      <p:pic>
        <p:nvPicPr>
          <p:cNvPr id="35" name="그림 34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D8F1E332-A801-C3B3-D495-152118AC4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4463388"/>
            <a:ext cx="1980000" cy="1980000"/>
          </a:xfrm>
          <a:prstGeom prst="rect">
            <a:avLst/>
          </a:prstGeom>
        </p:spPr>
      </p:pic>
      <p:pic>
        <p:nvPicPr>
          <p:cNvPr id="38" name="그림 37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D2B64A1E-8749-5D67-4F02-7FAA8E8A6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6747056"/>
            <a:ext cx="1980000" cy="1980000"/>
          </a:xfrm>
          <a:prstGeom prst="rect">
            <a:avLst/>
          </a:prstGeom>
        </p:spPr>
      </p:pic>
      <p:pic>
        <p:nvPicPr>
          <p:cNvPr id="42" name="그림 4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82F6E95-1FE4-9E98-5EC9-866E0E88E7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6747056"/>
            <a:ext cx="1980000" cy="1980000"/>
          </a:xfrm>
          <a:prstGeom prst="rect">
            <a:avLst/>
          </a:prstGeom>
        </p:spPr>
      </p:pic>
      <p:pic>
        <p:nvPicPr>
          <p:cNvPr id="45" name="그림 44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2332D2E-3114-307C-7532-496062D2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2150336"/>
            <a:ext cx="1980000" cy="1980000"/>
          </a:xfrm>
          <a:prstGeom prst="rect">
            <a:avLst/>
          </a:prstGeom>
        </p:spPr>
      </p:pic>
      <p:pic>
        <p:nvPicPr>
          <p:cNvPr id="48" name="그림 4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4F98CA02-E9F1-BFF0-D947-173C5CCF4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6766106"/>
            <a:ext cx="1980000" cy="1980000"/>
          </a:xfrm>
          <a:prstGeom prst="rect">
            <a:avLst/>
          </a:prstGeom>
        </p:spPr>
      </p:pic>
      <p:pic>
        <p:nvPicPr>
          <p:cNvPr id="51" name="그림 50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73031A-EADC-4A9D-E31B-823420D517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2059854"/>
            <a:ext cx="1980000" cy="1980000"/>
          </a:xfrm>
          <a:prstGeom prst="rect">
            <a:avLst/>
          </a:prstGeom>
        </p:spPr>
      </p:pic>
      <p:sp>
        <p:nvSpPr>
          <p:cNvPr id="971" name="TextBox 970">
            <a:extLst>
              <a:ext uri="{FF2B5EF4-FFF2-40B4-BE49-F238E27FC236}">
                <a16:creationId xmlns:a16="http://schemas.microsoft.com/office/drawing/2014/main" id="{EB0E7797-552E-EE93-6404-DE6AA73D9799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PART.2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개발환경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0790-B3CC-75D1-A030-05732464B614}"/>
              </a:ext>
            </a:extLst>
          </p:cNvPr>
          <p:cNvSpPr/>
          <p:nvPr/>
        </p:nvSpPr>
        <p:spPr>
          <a:xfrm>
            <a:off x="-35579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25E35-D710-EED1-4E01-CD0CDEBD0E9D}"/>
              </a:ext>
            </a:extLst>
          </p:cNvPr>
          <p:cNvSpPr/>
          <p:nvPr/>
        </p:nvSpPr>
        <p:spPr>
          <a:xfrm>
            <a:off x="17612046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4294295-CC5A-3610-7FC3-E309AFD7B93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4381166"/>
            <a:ext cx="1980001" cy="1980001"/>
          </a:xfrm>
          <a:prstGeom prst="rect">
            <a:avLst/>
          </a:prstGeom>
        </p:spPr>
      </p:pic>
      <p:pic>
        <p:nvPicPr>
          <p:cNvPr id="18" name="그림 1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708EE5B7-D357-9719-9977-8C8E37370AC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915" y="4505483"/>
            <a:ext cx="1556674" cy="1556674"/>
          </a:xfrm>
          <a:prstGeom prst="rect">
            <a:avLst/>
          </a:prstGeom>
        </p:spPr>
      </p:pic>
      <p:pic>
        <p:nvPicPr>
          <p:cNvPr id="20" name="그림 19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F1CF4DEA-3DFA-6DA0-A538-148EE71784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033" y="2241098"/>
            <a:ext cx="1956439" cy="1956439"/>
          </a:xfrm>
          <a:prstGeom prst="rect">
            <a:avLst/>
          </a:prstGeom>
        </p:spPr>
      </p:pic>
      <p:pic>
        <p:nvPicPr>
          <p:cNvPr id="25" name="그림 24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9DCBB8BA-5335-DE46-2A33-54EB0101C1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209" y="7084203"/>
            <a:ext cx="1810087" cy="1556674"/>
          </a:xfrm>
          <a:prstGeom prst="rect">
            <a:avLst/>
          </a:prstGeom>
        </p:spPr>
      </p:pic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1C599D16-9D21-5339-76A8-207BD31E3558}"/>
              </a:ext>
            </a:extLst>
          </p:cNvPr>
          <p:cNvGrpSpPr/>
          <p:nvPr/>
        </p:nvGrpSpPr>
        <p:grpSpPr>
          <a:xfrm>
            <a:off x="-6124973" y="2661763"/>
            <a:ext cx="4895238" cy="4285714"/>
            <a:chOff x="0" y="2914286"/>
            <a:chExt cx="4895238" cy="4285714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050D02F9-DFA1-6144-5DFB-66A358F8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396C8C8-ECC0-AF77-7582-BB497F1D9EFF}"/>
              </a:ext>
            </a:extLst>
          </p:cNvPr>
          <p:cNvGrpSpPr/>
          <p:nvPr/>
        </p:nvGrpSpPr>
        <p:grpSpPr>
          <a:xfrm>
            <a:off x="19530742" y="2661763"/>
            <a:ext cx="4809524" cy="4285714"/>
            <a:chOff x="13476190" y="2914286"/>
            <a:chExt cx="4809524" cy="4285714"/>
          </a:xfrm>
        </p:grpSpPr>
        <p:pic>
          <p:nvPicPr>
            <p:cNvPr id="27" name="Object 6">
              <a:extLst>
                <a:ext uri="{FF2B5EF4-FFF2-40B4-BE49-F238E27FC236}">
                  <a16:creationId xmlns:a16="http://schemas.microsoft.com/office/drawing/2014/main" id="{9E5CB86D-716F-827C-CBC0-148A3F931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29F5E6-FE09-B90F-6B8E-EABC8AE14AEA}"/>
              </a:ext>
            </a:extLst>
          </p:cNvPr>
          <p:cNvGrpSpPr/>
          <p:nvPr/>
        </p:nvGrpSpPr>
        <p:grpSpPr>
          <a:xfrm>
            <a:off x="283379" y="4503602"/>
            <a:ext cx="17685504" cy="0"/>
            <a:chOff x="283379" y="2657358"/>
            <a:chExt cx="17685504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6E0393-CF3C-5C37-896A-F2515F4FED47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004E1C8-E47B-5635-59DB-7FE4318F55F7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831F506-00B3-BBC2-3032-6684C5F6C48D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F2967DE-CB61-DF4D-08C1-B34D6934FFA9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0DD2B23-9978-5DA1-308E-E13101E7630F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D0AB9-79D7-C5DB-3E30-E0E23778515F}"/>
              </a:ext>
            </a:extLst>
          </p:cNvPr>
          <p:cNvGrpSpPr/>
          <p:nvPr/>
        </p:nvGrpSpPr>
        <p:grpSpPr>
          <a:xfrm>
            <a:off x="283379" y="4694613"/>
            <a:ext cx="17685504" cy="0"/>
            <a:chOff x="283379" y="2657358"/>
            <a:chExt cx="17685504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44FB5D5-04CC-F97F-BC93-D220E1AFEC6E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2E67F3A-E1AD-7978-23E1-27CF0D8A741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AC3B9CD-3F8E-9FBB-1F7D-5832F13CEB07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33A5DD-359B-5DBC-03E8-B778CA9A21F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2ABB1B-CE34-59BF-01D6-00618D6E44A6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1FDFC-0C74-6F4E-2C21-8C6EA35A2E46}"/>
              </a:ext>
            </a:extLst>
          </p:cNvPr>
          <p:cNvSpPr/>
          <p:nvPr/>
        </p:nvSpPr>
        <p:spPr>
          <a:xfrm>
            <a:off x="677038" y="2042559"/>
            <a:ext cx="16935008" cy="69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EB0E7797-552E-EE93-6404-DE6AA73D9799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PART.2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개발환경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grpSp>
        <p:nvGrpSpPr>
          <p:cNvPr id="974" name="그룹 1002">
            <a:extLst>
              <a:ext uri="{FF2B5EF4-FFF2-40B4-BE49-F238E27FC236}">
                <a16:creationId xmlns:a16="http://schemas.microsoft.com/office/drawing/2014/main" id="{F89F0606-E63C-C505-F2D4-30CC8D83241E}"/>
              </a:ext>
            </a:extLst>
          </p:cNvPr>
          <p:cNvGrpSpPr/>
          <p:nvPr/>
        </p:nvGrpSpPr>
        <p:grpSpPr>
          <a:xfrm>
            <a:off x="18563125" y="2914286"/>
            <a:ext cx="4809524" cy="4285714"/>
            <a:chOff x="13476190" y="2914286"/>
            <a:chExt cx="4809524" cy="4285714"/>
          </a:xfrm>
        </p:grpSpPr>
        <p:pic>
          <p:nvPicPr>
            <p:cNvPr id="975" name="Object 6">
              <a:extLst>
                <a:ext uri="{FF2B5EF4-FFF2-40B4-BE49-F238E27FC236}">
                  <a16:creationId xmlns:a16="http://schemas.microsoft.com/office/drawing/2014/main" id="{64EF239F-DA0A-D998-899C-F2D5EA7A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976" name="그룹 1003">
            <a:extLst>
              <a:ext uri="{FF2B5EF4-FFF2-40B4-BE49-F238E27FC236}">
                <a16:creationId xmlns:a16="http://schemas.microsoft.com/office/drawing/2014/main" id="{38C0D87C-3106-43E1-71F0-BEAB86678A2A}"/>
              </a:ext>
            </a:extLst>
          </p:cNvPr>
          <p:cNvGrpSpPr/>
          <p:nvPr/>
        </p:nvGrpSpPr>
        <p:grpSpPr>
          <a:xfrm>
            <a:off x="-5119991" y="2914286"/>
            <a:ext cx="4895238" cy="4285714"/>
            <a:chOff x="0" y="2914286"/>
            <a:chExt cx="4895238" cy="4285714"/>
          </a:xfrm>
        </p:grpSpPr>
        <p:pic>
          <p:nvPicPr>
            <p:cNvPr id="977" name="Object 9">
              <a:extLst>
                <a:ext uri="{FF2B5EF4-FFF2-40B4-BE49-F238E27FC236}">
                  <a16:creationId xmlns:a16="http://schemas.microsoft.com/office/drawing/2014/main" id="{DAEB32A0-3FEF-02A8-C55E-E1158491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0790-B3CC-75D1-A030-05732464B614}"/>
              </a:ext>
            </a:extLst>
          </p:cNvPr>
          <p:cNvSpPr/>
          <p:nvPr/>
        </p:nvSpPr>
        <p:spPr>
          <a:xfrm>
            <a:off x="-35579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25E35-D710-EED1-4E01-CD0CDEBD0E9D}"/>
              </a:ext>
            </a:extLst>
          </p:cNvPr>
          <p:cNvSpPr/>
          <p:nvPr/>
        </p:nvSpPr>
        <p:spPr>
          <a:xfrm>
            <a:off x="17612046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2B2C518-B892-6C6C-31A8-E6568563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684689"/>
              </p:ext>
            </p:extLst>
          </p:nvPr>
        </p:nvGraphicFramePr>
        <p:xfrm>
          <a:off x="1801781" y="2705100"/>
          <a:ext cx="7023741" cy="244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247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2341247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  <a:gridCol w="2341247">
                  <a:extLst>
                    <a:ext uri="{9D8B030D-6E8A-4147-A177-3AD203B41FA5}">
                      <a16:colId xmlns:a16="http://schemas.microsoft.com/office/drawing/2014/main" val="3045578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맑은 고딕"/>
                          <a:ea typeface="맑은 고딕"/>
                        </a:rPr>
                        <a:t>용도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버전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Tomcat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WAS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8.5.47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SVN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4.3.3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Servlet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동적서비스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3.1.0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0411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Node.js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화상채팅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78616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9F85657-91F9-D968-CC60-C27FC9C33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31667"/>
              </p:ext>
            </p:extLst>
          </p:nvPr>
        </p:nvGraphicFramePr>
        <p:xfrm>
          <a:off x="9728676" y="3399545"/>
          <a:ext cx="7023740" cy="1953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0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0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버전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Spring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5.2.5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/>
                        <a:t>Spring Security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/>
                        <a:t>5.0.7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39743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Tiles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3.0.8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65F96AA-6526-DFA8-D264-FEEE41D90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76037"/>
              </p:ext>
            </p:extLst>
          </p:nvPr>
        </p:nvGraphicFramePr>
        <p:xfrm>
          <a:off x="1801780" y="6037703"/>
          <a:ext cx="7023742" cy="97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1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1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버전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Oracle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11g XE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610A2F4-24D2-915A-A873-1093A1475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92698"/>
              </p:ext>
            </p:extLst>
          </p:nvPr>
        </p:nvGraphicFramePr>
        <p:xfrm>
          <a:off x="1801780" y="8005963"/>
          <a:ext cx="7023742" cy="97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1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1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426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버전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err="1"/>
                        <a:t>Mybatis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3.5.10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</a:tbl>
          </a:graphicData>
        </a:graphic>
      </p:graphicFrame>
      <p:graphicFrame>
        <p:nvGraphicFramePr>
          <p:cNvPr id="31" name="표 21">
            <a:extLst>
              <a:ext uri="{FF2B5EF4-FFF2-40B4-BE49-F238E27FC236}">
                <a16:creationId xmlns:a16="http://schemas.microsoft.com/office/drawing/2014/main" id="{B6C9CAC2-A611-13E0-D808-453DF173B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56156"/>
              </p:ext>
            </p:extLst>
          </p:nvPr>
        </p:nvGraphicFramePr>
        <p:xfrm>
          <a:off x="9707110" y="6291909"/>
          <a:ext cx="7023741" cy="244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247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2341247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  <a:gridCol w="2341247">
                  <a:extLst>
                    <a:ext uri="{9D8B030D-6E8A-4147-A177-3AD203B41FA5}">
                      <a16:colId xmlns:a16="http://schemas.microsoft.com/office/drawing/2014/main" val="3045578729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툴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버전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IDE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Spring Tool Suite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5.2.5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DB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SQL developer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17.4.1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UML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err="1"/>
                        <a:t>StarUML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5.0.2.1507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04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 </a:t>
                      </a:r>
                      <a:r>
                        <a:rPr lang="ko-KR" altLang="en-US" sz="2400"/>
                        <a:t>프로젝트관리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err="1"/>
                        <a:t>RedMine</a:t>
                      </a:r>
                      <a:endParaRPr lang="ko-KR" altLang="en-US" sz="2400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5.0.5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78616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6B5A8CF-2A1B-6F2C-DB96-995F386E7B62}"/>
              </a:ext>
            </a:extLst>
          </p:cNvPr>
          <p:cNvSpPr txBox="1"/>
          <p:nvPr/>
        </p:nvSpPr>
        <p:spPr>
          <a:xfrm>
            <a:off x="1802473" y="1997214"/>
            <a:ext cx="17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A5F080-F010-78B1-640B-274BE79FC79B}"/>
              </a:ext>
            </a:extLst>
          </p:cNvPr>
          <p:cNvSpPr txBox="1"/>
          <p:nvPr/>
        </p:nvSpPr>
        <p:spPr>
          <a:xfrm>
            <a:off x="1801780" y="5336458"/>
            <a:ext cx="17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3DF2C3-F63D-EFDE-EDC6-B518C912A088}"/>
              </a:ext>
            </a:extLst>
          </p:cNvPr>
          <p:cNvSpPr txBox="1"/>
          <p:nvPr/>
        </p:nvSpPr>
        <p:spPr>
          <a:xfrm>
            <a:off x="1801780" y="7298077"/>
            <a:ext cx="17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90403-5EBD-3D64-B7ED-F1FEF76F4864}"/>
              </a:ext>
            </a:extLst>
          </p:cNvPr>
          <p:cNvSpPr txBox="1"/>
          <p:nvPr/>
        </p:nvSpPr>
        <p:spPr>
          <a:xfrm>
            <a:off x="9728676" y="2717000"/>
            <a:ext cx="3133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6DF70F-BFA7-3B69-28FA-E98C696A6C49}"/>
              </a:ext>
            </a:extLst>
          </p:cNvPr>
          <p:cNvSpPr txBox="1"/>
          <p:nvPr/>
        </p:nvSpPr>
        <p:spPr>
          <a:xfrm>
            <a:off x="9731403" y="5619068"/>
            <a:ext cx="17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맑은 고딕" panose="020B0503020000020004" pitchFamily="50" charset="-127"/>
                <a:ea typeface="맑은 고딕" panose="020B0503020000020004" pitchFamily="50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42413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29F5E6-FE09-B90F-6B8E-EABC8AE14AEA}"/>
              </a:ext>
            </a:extLst>
          </p:cNvPr>
          <p:cNvGrpSpPr/>
          <p:nvPr/>
        </p:nvGrpSpPr>
        <p:grpSpPr>
          <a:xfrm>
            <a:off x="283379" y="4503602"/>
            <a:ext cx="17685504" cy="0"/>
            <a:chOff x="283379" y="2657358"/>
            <a:chExt cx="17685504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6E0393-CF3C-5C37-896A-F2515F4FED47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004E1C8-E47B-5635-59DB-7FE4318F55F7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831F506-00B3-BBC2-3032-6684C5F6C48D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F2967DE-CB61-DF4D-08C1-B34D6934FFA9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0DD2B23-9978-5DA1-308E-E13101E7630F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D0AB9-79D7-C5DB-3E30-E0E23778515F}"/>
              </a:ext>
            </a:extLst>
          </p:cNvPr>
          <p:cNvGrpSpPr/>
          <p:nvPr/>
        </p:nvGrpSpPr>
        <p:grpSpPr>
          <a:xfrm>
            <a:off x="283379" y="4694613"/>
            <a:ext cx="17685504" cy="0"/>
            <a:chOff x="283379" y="2657358"/>
            <a:chExt cx="17685504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44FB5D5-04CC-F97F-BC93-D220E1AFEC6E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2E67F3A-E1AD-7978-23E1-27CF0D8A741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AC3B9CD-3F8E-9FBB-1F7D-5832F13CEB07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33A5DD-359B-5DBC-03E8-B778CA9A21F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2ABB1B-CE34-59BF-01D6-00618D6E44A6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1FDFC-0C74-6F4E-2C21-8C6EA35A2E46}"/>
              </a:ext>
            </a:extLst>
          </p:cNvPr>
          <p:cNvSpPr/>
          <p:nvPr/>
        </p:nvSpPr>
        <p:spPr>
          <a:xfrm>
            <a:off x="677038" y="2042559"/>
            <a:ext cx="16935008" cy="69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EB0E7797-552E-EE93-6404-DE6AA73D9799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PART.2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개발환경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grpSp>
        <p:nvGrpSpPr>
          <p:cNvPr id="974" name="그룹 1002">
            <a:extLst>
              <a:ext uri="{FF2B5EF4-FFF2-40B4-BE49-F238E27FC236}">
                <a16:creationId xmlns:a16="http://schemas.microsoft.com/office/drawing/2014/main" id="{F89F0606-E63C-C505-F2D4-30CC8D83241E}"/>
              </a:ext>
            </a:extLst>
          </p:cNvPr>
          <p:cNvGrpSpPr/>
          <p:nvPr/>
        </p:nvGrpSpPr>
        <p:grpSpPr>
          <a:xfrm>
            <a:off x="18563125" y="2914286"/>
            <a:ext cx="4809524" cy="4285714"/>
            <a:chOff x="13476190" y="2914286"/>
            <a:chExt cx="4809524" cy="4285714"/>
          </a:xfrm>
        </p:grpSpPr>
        <p:pic>
          <p:nvPicPr>
            <p:cNvPr id="975" name="Object 6">
              <a:extLst>
                <a:ext uri="{FF2B5EF4-FFF2-40B4-BE49-F238E27FC236}">
                  <a16:creationId xmlns:a16="http://schemas.microsoft.com/office/drawing/2014/main" id="{64EF239F-DA0A-D998-899C-F2D5EA7A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976" name="그룹 1003">
            <a:extLst>
              <a:ext uri="{FF2B5EF4-FFF2-40B4-BE49-F238E27FC236}">
                <a16:creationId xmlns:a16="http://schemas.microsoft.com/office/drawing/2014/main" id="{38C0D87C-3106-43E1-71F0-BEAB86678A2A}"/>
              </a:ext>
            </a:extLst>
          </p:cNvPr>
          <p:cNvGrpSpPr/>
          <p:nvPr/>
        </p:nvGrpSpPr>
        <p:grpSpPr>
          <a:xfrm>
            <a:off x="-5119991" y="2914286"/>
            <a:ext cx="4895238" cy="4285714"/>
            <a:chOff x="0" y="2914286"/>
            <a:chExt cx="4895238" cy="4285714"/>
          </a:xfrm>
        </p:grpSpPr>
        <p:pic>
          <p:nvPicPr>
            <p:cNvPr id="977" name="Object 9">
              <a:extLst>
                <a:ext uri="{FF2B5EF4-FFF2-40B4-BE49-F238E27FC236}">
                  <a16:creationId xmlns:a16="http://schemas.microsoft.com/office/drawing/2014/main" id="{DAEB32A0-3FEF-02A8-C55E-E1158491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0790-B3CC-75D1-A030-05732464B614}"/>
              </a:ext>
            </a:extLst>
          </p:cNvPr>
          <p:cNvSpPr/>
          <p:nvPr/>
        </p:nvSpPr>
        <p:spPr>
          <a:xfrm>
            <a:off x="-35579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25E35-D710-EED1-4E01-CD0CDEBD0E9D}"/>
              </a:ext>
            </a:extLst>
          </p:cNvPr>
          <p:cNvSpPr/>
          <p:nvPr/>
        </p:nvSpPr>
        <p:spPr>
          <a:xfrm>
            <a:off x="17612046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2B2C518-B892-6C6C-31A8-E6568563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212869"/>
              </p:ext>
            </p:extLst>
          </p:nvPr>
        </p:nvGraphicFramePr>
        <p:xfrm>
          <a:off x="1823347" y="3287383"/>
          <a:ext cx="7023740" cy="244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0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0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/>
                        <a:t>구분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WAS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JSP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>
                          <a:solidFill>
                            <a:schemeClr val="tx1"/>
                          </a:solidFill>
                        </a:rPr>
                        <a:t>동적서비스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0411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chemeClr val="tx1"/>
                          </a:solidFill>
                        </a:rPr>
                        <a:t>JS</a:t>
                      </a:r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78616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9F85657-91F9-D968-CC60-C27FC9C33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56153"/>
              </p:ext>
            </p:extLst>
          </p:nvPr>
        </p:nvGraphicFramePr>
        <p:xfrm>
          <a:off x="9706913" y="3242888"/>
          <a:ext cx="7023740" cy="6349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0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0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용도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RXTX</a:t>
                      </a:r>
                      <a:endParaRPr lang="ko-KR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Serial 통신</a:t>
                      </a:r>
                      <a:endParaRPr lang="ko-KR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webRTC</a:t>
                      </a:r>
                      <a:endParaRPr lang="ko-KR" err="1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화상회의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websocket</a:t>
                      </a:r>
                      <a:endParaRPr lang="ko-KR" altLang="en-US" sz="2400" err="1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1:1채팅 및 알람</a:t>
                      </a: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7792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Aparche POI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엑셀 업로드, 다운로드</a:t>
                      </a:r>
                      <a:endParaRPr lang="ko-KR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3813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Chart.js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차트 UI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8563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err="1">
                          <a:solidFill>
                            <a:schemeClr val="tx1"/>
                          </a:solidFill>
                        </a:rPr>
                        <a:t>FullCalendar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캘린더 UI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6051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jsTree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트리 구조 UI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654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Cropper.js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이미지 편집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484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CK Editor</a:t>
                      </a:r>
                      <a:endParaRPr lang="ko-KR" err="1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텍스트 편집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7705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tagify</a:t>
                      </a:r>
                      <a:endParaRPr lang="ko-KR" altLang="en-US" sz="2400" err="1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프로필 UI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7043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jQuery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DOM 조작</a:t>
                      </a:r>
                      <a:endParaRPr lang="ko-KR" altLang="en-US" sz="2400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33457"/>
                  </a:ext>
                </a:extLst>
              </a:tr>
              <a:tr h="4863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Bootstrap</a:t>
                      </a:r>
                      <a:endParaRPr lang="ko-KR" altLang="en-US" sz="2400" err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레이아웃 UI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885677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6B5A8CF-2A1B-6F2C-DB96-995F386E7B62}"/>
              </a:ext>
            </a:extLst>
          </p:cNvPr>
          <p:cNvSpPr txBox="1"/>
          <p:nvPr/>
        </p:nvSpPr>
        <p:spPr>
          <a:xfrm>
            <a:off x="1824039" y="2579497"/>
            <a:ext cx="36091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b="1">
                <a:latin typeface="맑은 고딕"/>
                <a:ea typeface="맑은 고딕"/>
              </a:rPr>
              <a:t>Language</a:t>
            </a:r>
            <a:endParaRPr lang="en-US" altLang="ko-KR" sz="4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90403-5EBD-3D64-B7ED-F1FEF76F4864}"/>
              </a:ext>
            </a:extLst>
          </p:cNvPr>
          <p:cNvSpPr txBox="1"/>
          <p:nvPr/>
        </p:nvSpPr>
        <p:spPr>
          <a:xfrm>
            <a:off x="9706913" y="2560343"/>
            <a:ext cx="313333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b="1">
                <a:latin typeface="맑은 고딕"/>
                <a:ea typeface="맑은 고딕"/>
              </a:rPr>
              <a:t>Library</a:t>
            </a:r>
            <a:endParaRPr lang="en-US" altLang="ko-KR" sz="4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표 21">
            <a:extLst>
              <a:ext uri="{FF2B5EF4-FFF2-40B4-BE49-F238E27FC236}">
                <a16:creationId xmlns:a16="http://schemas.microsoft.com/office/drawing/2014/main" id="{2F48D307-79B9-0587-2E83-D3F2C6D9D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986429"/>
              </p:ext>
            </p:extLst>
          </p:nvPr>
        </p:nvGraphicFramePr>
        <p:xfrm>
          <a:off x="1823347" y="6595218"/>
          <a:ext cx="7023740" cy="244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0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0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맑은 고딕"/>
                          <a:ea typeface="맑은 고딕"/>
                        </a:rPr>
                        <a:t>용도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AWS Cloud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클라우드 시스템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554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공공데이터 API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공휴일 정보</a:t>
                      </a:r>
                      <a:endParaRPr lang="ko-KR" altLang="en-US" sz="2400" err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47553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Open Weather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날씨 정보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0411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Daum 우편번호</a:t>
                      </a:r>
                      <a:endParaRPr lang="en-US" altLang="ko-KR" sz="2400" err="1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우편번호 정보</a:t>
                      </a:r>
                    </a:p>
                  </a:txBody>
                  <a:tcPr marL="122684" marR="122684" marT="61342" marB="6134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78616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910AA8F-478E-6850-9BA5-C97283E71FF6}"/>
              </a:ext>
            </a:extLst>
          </p:cNvPr>
          <p:cNvSpPr txBox="1"/>
          <p:nvPr/>
        </p:nvSpPr>
        <p:spPr>
          <a:xfrm>
            <a:off x="1823347" y="5920844"/>
            <a:ext cx="36091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b="1">
                <a:latin typeface="맑은 고딕"/>
                <a:ea typeface="맑은 고딕"/>
              </a:rPr>
              <a:t>API</a:t>
            </a:r>
            <a:endParaRPr lang="en-US" altLang="ko-KR" sz="4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6599AAB-F734-0409-9832-C02B5865A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87562"/>
              </p:ext>
            </p:extLst>
          </p:nvPr>
        </p:nvGraphicFramePr>
        <p:xfrm>
          <a:off x="18937177" y="-3852339"/>
          <a:ext cx="7023740" cy="2442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1870">
                  <a:extLst>
                    <a:ext uri="{9D8B030D-6E8A-4147-A177-3AD203B41FA5}">
                      <a16:colId xmlns:a16="http://schemas.microsoft.com/office/drawing/2014/main" val="3339899919"/>
                    </a:ext>
                  </a:extLst>
                </a:gridCol>
                <a:gridCol w="3511870">
                  <a:extLst>
                    <a:ext uri="{9D8B030D-6E8A-4147-A177-3AD203B41FA5}">
                      <a16:colId xmlns:a16="http://schemas.microsoft.com/office/drawing/2014/main" val="183970439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구분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용도</a:t>
                      </a:r>
                    </a:p>
                  </a:txBody>
                  <a:tcPr marL="122684" marR="122684" marT="61342" marB="61342">
                    <a:solidFill>
                      <a:srgbClr val="26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9647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err="1">
                          <a:solidFill>
                            <a:schemeClr val="tx1"/>
                          </a:solidFill>
                        </a:rPr>
                        <a:t>Aparche</a:t>
                      </a: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 POI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엑셀 업로드, 다운로드</a:t>
                      </a:r>
                      <a:endParaRPr lang="ko-KR"/>
                    </a:p>
                  </a:txBody>
                  <a:tcPr marL="122684" marR="122684" marT="61342" marB="61342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3813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tx1"/>
                          </a:solidFill>
                        </a:rPr>
                        <a:t>Chart.js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차트 UI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8563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 err="1">
                          <a:solidFill>
                            <a:schemeClr val="tx1"/>
                          </a:solidFill>
                        </a:rPr>
                        <a:t>FullCalendar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캘린더 UI</a:t>
                      </a:r>
                      <a:endParaRPr lang="ko-KR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6051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 err="1"/>
                        <a:t>jsTree</a:t>
                      </a:r>
                      <a:endParaRPr lang="ko-KR" err="1"/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400"/>
                        <a:t>트리 구조 UI</a:t>
                      </a:r>
                    </a:p>
                  </a:txBody>
                  <a:tcPr marL="122684" marR="122684" marT="61341" marB="61341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48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435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3379" y="7666085"/>
            <a:ext cx="3133333" cy="76190"/>
            <a:chOff x="2107143" y="8134083"/>
            <a:chExt cx="3133333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7143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9411" y="7666085"/>
            <a:ext cx="3133333" cy="76190"/>
            <a:chOff x="5753175" y="8134083"/>
            <a:chExt cx="3133333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3175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5442" y="7666085"/>
            <a:ext cx="3133333" cy="76190"/>
            <a:chOff x="9399206" y="8134083"/>
            <a:chExt cx="3133333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9206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21474" y="7666085"/>
            <a:ext cx="3133333" cy="76190"/>
            <a:chOff x="13045238" y="8134083"/>
            <a:chExt cx="3133333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E912DE-7C0B-AA04-4B38-1E2E269047A5}"/>
              </a:ext>
            </a:extLst>
          </p:cNvPr>
          <p:cNvGrpSpPr/>
          <p:nvPr/>
        </p:nvGrpSpPr>
        <p:grpSpPr>
          <a:xfrm>
            <a:off x="283379" y="2657358"/>
            <a:ext cx="17685504" cy="0"/>
            <a:chOff x="283379" y="2657358"/>
            <a:chExt cx="17685504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6E4AA13-9F6D-D526-10AE-39A3775AA189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F246BAE-2A45-F343-D9C7-FC8AF4DC506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7481A65-E796-3DCE-80D5-BCDBB815E17C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F5072E2-08F8-D50C-8481-F35BDAD5AEA4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47BFB79-4BB0-91D9-4187-1E36A42BDB93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2A316-F986-1298-C357-467FB7904DD7}"/>
              </a:ext>
            </a:extLst>
          </p:cNvPr>
          <p:cNvSpPr txBox="1"/>
          <p:nvPr/>
        </p:nvSpPr>
        <p:spPr>
          <a:xfrm>
            <a:off x="28337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80C6A-C98A-A043-6AC1-452665322164}"/>
              </a:ext>
            </a:extLst>
          </p:cNvPr>
          <p:cNvSpPr txBox="1"/>
          <p:nvPr/>
        </p:nvSpPr>
        <p:spPr>
          <a:xfrm>
            <a:off x="283379" y="7221558"/>
            <a:ext cx="313333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/>
                <a:ea typeface="맑은 고딕"/>
              </a:rPr>
              <a:t>없으면 </a:t>
            </a:r>
            <a:r>
              <a:rPr lang="ko-KR" altLang="en-US" sz="2400" b="1" err="1">
                <a:solidFill>
                  <a:srgbClr val="124080"/>
                </a:solidFill>
                <a:latin typeface="맑은 고딕"/>
                <a:ea typeface="맑은 고딕"/>
              </a:rPr>
              <a:t>만들면되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6515C579-B9E5-739C-8A22-AD21D3E9EDD4}"/>
              </a:ext>
            </a:extLst>
          </p:cNvPr>
          <p:cNvGrpSpPr/>
          <p:nvPr/>
        </p:nvGrpSpPr>
        <p:grpSpPr>
          <a:xfrm>
            <a:off x="14867506" y="7666085"/>
            <a:ext cx="3133333" cy="76190"/>
            <a:chOff x="13045238" y="8134083"/>
            <a:chExt cx="3133333" cy="76190"/>
          </a:xfrm>
        </p:grpSpPr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6ABF58FC-D9E9-C967-7B29-1B35C968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7999455-E5A1-BD7C-574D-7CB4320490D4}"/>
              </a:ext>
            </a:extLst>
          </p:cNvPr>
          <p:cNvSpPr txBox="1"/>
          <p:nvPr/>
        </p:nvSpPr>
        <p:spPr>
          <a:xfrm>
            <a:off x="394845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변정민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04C0-C6FA-A737-BBB7-20FE0BB5E0C4}"/>
              </a:ext>
            </a:extLst>
          </p:cNvPr>
          <p:cNvSpPr txBox="1"/>
          <p:nvPr/>
        </p:nvSpPr>
        <p:spPr>
          <a:xfrm>
            <a:off x="394845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미친 남자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D362F-0EA5-C5B7-B176-A9DB3A9BA98D}"/>
              </a:ext>
            </a:extLst>
          </p:cNvPr>
          <p:cNvSpPr txBox="1"/>
          <p:nvPr/>
        </p:nvSpPr>
        <p:spPr>
          <a:xfrm>
            <a:off x="758496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전지혜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DD9785-F6BE-E116-6C03-DB1C6682FDE1}"/>
              </a:ext>
            </a:extLst>
          </p:cNvPr>
          <p:cNvSpPr txBox="1"/>
          <p:nvPr/>
        </p:nvSpPr>
        <p:spPr>
          <a:xfrm>
            <a:off x="7584969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지혜로운 전지혜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6BB758-2283-6302-94C6-27C61622A4FC}"/>
              </a:ext>
            </a:extLst>
          </p:cNvPr>
          <p:cNvSpPr txBox="1"/>
          <p:nvPr/>
        </p:nvSpPr>
        <p:spPr>
          <a:xfrm>
            <a:off x="1122147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 </a:t>
            </a:r>
            <a:r>
              <a:rPr lang="ko-KR" altLang="en-US" sz="2800" b="1" err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4583AC-9788-93D1-C445-DB54F538AB55}"/>
              </a:ext>
            </a:extLst>
          </p:cNvPr>
          <p:cNvSpPr txBox="1"/>
          <p:nvPr/>
        </p:nvSpPr>
        <p:spPr>
          <a:xfrm>
            <a:off x="1122147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분위기메이커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B62BCD-A73C-DEB9-1D62-D3EFCD2DD7DC}"/>
              </a:ext>
            </a:extLst>
          </p:cNvPr>
          <p:cNvSpPr txBox="1"/>
          <p:nvPr/>
        </p:nvSpPr>
        <p:spPr>
          <a:xfrm>
            <a:off x="14797450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이수진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957EEE-FFE4-EB48-7FD4-6042A6A2C96D}"/>
              </a:ext>
            </a:extLst>
          </p:cNvPr>
          <p:cNvSpPr txBox="1"/>
          <p:nvPr/>
        </p:nvSpPr>
        <p:spPr>
          <a:xfrm>
            <a:off x="14797450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막내 실세 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F7D75189-57FF-DB1D-A365-5E89CC37A9DE}"/>
              </a:ext>
            </a:extLst>
          </p:cNvPr>
          <p:cNvSpPr txBox="1"/>
          <p:nvPr/>
        </p:nvSpPr>
        <p:spPr>
          <a:xfrm>
            <a:off x="4799425" y="7731736"/>
            <a:ext cx="1530346" cy="2802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Malgun Gothic"/>
              </a:rPr>
              <a:t>메신저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일정관리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알람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이메일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설문</a:t>
            </a:r>
          </a:p>
          <a:p>
            <a:pPr algn="ctr">
              <a:lnSpc>
                <a:spcPct val="150000"/>
              </a:lnSpc>
            </a:pP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7A4773D9-33A2-EEB8-D172-18D4017E3C73}"/>
              </a:ext>
            </a:extLst>
          </p:cNvPr>
          <p:cNvSpPr txBox="1"/>
          <p:nvPr/>
        </p:nvSpPr>
        <p:spPr>
          <a:xfrm>
            <a:off x="8496210" y="7731736"/>
            <a:ext cx="1544285" cy="1879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전자결재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조직도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주소록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예약관리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E5C9526F-86C0-E60C-7133-C8CA77AC199E}"/>
              </a:ext>
            </a:extLst>
          </p:cNvPr>
          <p:cNvSpPr txBox="1"/>
          <p:nvPr/>
        </p:nvSpPr>
        <p:spPr>
          <a:xfrm>
            <a:off x="12267604" y="7731736"/>
            <a:ext cx="1530346" cy="1417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게시판관리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마이페이지</a:t>
            </a:r>
            <a:endParaRPr lang="en-US" altLang="ko-KR" sz="20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날씨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F393C5F6-61D9-5969-9F3E-A71DEA405CFB}"/>
              </a:ext>
            </a:extLst>
          </p:cNvPr>
          <p:cNvSpPr txBox="1"/>
          <p:nvPr/>
        </p:nvSpPr>
        <p:spPr>
          <a:xfrm>
            <a:off x="15715627" y="7731736"/>
            <a:ext cx="1530346" cy="14271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근태관리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휴가관리</a:t>
            </a:r>
            <a:endParaRPr lang="ko-KR" altLang="en-US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Malgun Gothic"/>
                <a:ea typeface="+mn-lt"/>
              </a:rPr>
              <a:t>TodoList</a:t>
            </a:r>
            <a:endParaRPr lang="ko-KR"/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28FA6FCA-63AC-6F33-FF32-E4AC54672EC7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PART.3 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팀원 소개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E81FE-A684-1C5A-5199-6E6005103F71}"/>
              </a:ext>
            </a:extLst>
          </p:cNvPr>
          <p:cNvSpPr txBox="1"/>
          <p:nvPr/>
        </p:nvSpPr>
        <p:spPr>
          <a:xfrm>
            <a:off x="1111462" y="7738587"/>
            <a:ext cx="1516407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+mn-lt"/>
              </a:rPr>
              <a:t>간편결제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클라우드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화상채팅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회사</a:t>
            </a: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관리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Malgun Gothic"/>
                <a:ea typeface="Malgun Gothic"/>
              </a:rPr>
              <a:t>지문인식</a:t>
            </a:r>
            <a:endParaRPr lang="en-US" sz="2000" b="1">
              <a:solidFill>
                <a:srgbClr val="787878"/>
              </a:solidFill>
              <a:latin typeface="Malgun Gothic"/>
              <a:ea typeface="Malgun Gothic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A3A8EE9B-AAB8-CA7A-C750-3786687CB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" y="3073379"/>
            <a:ext cx="3057525" cy="30670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053CB55-F8E9-824F-8A17-089924C0B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4899" y="3075759"/>
            <a:ext cx="3057525" cy="306705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BED111B-8B99-3BB2-807A-CC280E357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65" y="3074569"/>
            <a:ext cx="3057525" cy="306705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347A2F5-C5AB-60AE-709B-8E49895B9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30218" y="3076951"/>
            <a:ext cx="3057525" cy="306705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D12D9D7-A1EF-16D2-DE6E-E8FFEB349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9582" y="3081714"/>
            <a:ext cx="3057525" cy="3057525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37D02A-8C74-8DE6-77C8-8A5E9A516D4B}"/>
              </a:ext>
            </a:extLst>
          </p:cNvPr>
          <p:cNvGrpSpPr/>
          <p:nvPr/>
        </p:nvGrpSpPr>
        <p:grpSpPr>
          <a:xfrm>
            <a:off x="283379" y="6559886"/>
            <a:ext cx="17685504" cy="0"/>
            <a:chOff x="283379" y="2657358"/>
            <a:chExt cx="17685504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E4AFDE2-D2B1-3A01-AD99-A8697C49B7DC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1BEC400-ADDF-EB30-76CE-F6C7EC55471C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DA835DB-4498-3069-DC73-E80D365CFEA8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2B21C64-560D-4EAE-627C-7C50CFAF25E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F511378-B064-5BFD-A451-D6D06AABC82A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5" grpId="0"/>
      <p:bldP spid="37" grpId="0"/>
      <p:bldP spid="41" grpId="0"/>
      <p:bldP spid="43" grpId="0"/>
      <p:bldP spid="47" grpId="0"/>
      <p:bldP spid="49" grpId="0"/>
      <p:bldP spid="53" grpId="0"/>
      <p:bldP spid="55" grpId="0"/>
      <p:bldP spid="960" grpId="0"/>
      <p:bldP spid="961" grpId="0"/>
      <p:bldP spid="962" grpId="0"/>
      <p:bldP spid="963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4407F1AD-5C22-002C-49F8-B205C406892E}"/>
              </a:ext>
            </a:extLst>
          </p:cNvPr>
          <p:cNvGrpSpPr/>
          <p:nvPr/>
        </p:nvGrpSpPr>
        <p:grpSpPr>
          <a:xfrm>
            <a:off x="-1259095" y="317071"/>
            <a:ext cx="19331153" cy="9048175"/>
            <a:chOff x="-1259095" y="317071"/>
            <a:chExt cx="19331153" cy="904817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20C475-74D0-C719-3665-504D54069545}"/>
                </a:ext>
              </a:extLst>
            </p:cNvPr>
            <p:cNvSpPr/>
            <p:nvPr/>
          </p:nvSpPr>
          <p:spPr>
            <a:xfrm>
              <a:off x="1439909" y="3397555"/>
              <a:ext cx="3347003" cy="3347003"/>
            </a:xfrm>
            <a:prstGeom prst="ellipse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750312" y="3349680"/>
              <a:ext cx="3347003" cy="3347003"/>
              <a:chOff x="10750312" y="3349680"/>
              <a:chExt cx="3347003" cy="33470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50312" y="3349680"/>
                <a:ext cx="3347003" cy="33470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37071" y="3377115"/>
              <a:ext cx="3319568" cy="3319568"/>
              <a:chOff x="13696852" y="3377115"/>
              <a:chExt cx="3319568" cy="33195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96852" y="3377115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1259095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976673" y="6011117"/>
              <a:ext cx="57143" cy="1800817"/>
              <a:chOff x="13976673" y="6011117"/>
              <a:chExt cx="57143" cy="18008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13104836" y="6882954"/>
                <a:ext cx="1800817" cy="5714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564" y="6826747"/>
              <a:ext cx="1606422" cy="173283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0858" y="6812461"/>
              <a:ext cx="1774193" cy="1732831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B464D5-EE5A-3F05-30F1-021D49474050}"/>
                </a:ext>
              </a:extLst>
            </p:cNvPr>
            <p:cNvGrpSpPr/>
            <p:nvPr/>
          </p:nvGrpSpPr>
          <p:grpSpPr>
            <a:xfrm>
              <a:off x="17702726" y="317071"/>
              <a:ext cx="369332" cy="1869674"/>
              <a:chOff x="17702726" y="317071"/>
              <a:chExt cx="369332" cy="1869674"/>
            </a:xfrm>
          </p:grpSpPr>
          <p:grpSp>
            <p:nvGrpSpPr>
              <p:cNvPr id="5" name="그룹 1002">
                <a:extLst>
                  <a:ext uri="{FF2B5EF4-FFF2-40B4-BE49-F238E27FC236}">
                    <a16:creationId xmlns:a16="http://schemas.microsoft.com/office/drawing/2014/main" id="{EC778C1D-E2F3-FBCE-AA2A-85CB5CC32141}"/>
                  </a:ext>
                </a:extLst>
              </p:cNvPr>
              <p:cNvGrpSpPr/>
              <p:nvPr/>
            </p:nvGrpSpPr>
            <p:grpSpPr>
              <a:xfrm>
                <a:off x="17751115" y="317071"/>
                <a:ext cx="244441" cy="244441"/>
                <a:chOff x="17751115" y="317071"/>
                <a:chExt cx="244441" cy="244441"/>
              </a:xfrm>
            </p:grpSpPr>
            <p:pic>
              <p:nvPicPr>
                <p:cNvPr id="9" name="Object 3">
                  <a:extLst>
                    <a:ext uri="{FF2B5EF4-FFF2-40B4-BE49-F238E27FC236}">
                      <a16:creationId xmlns:a16="http://schemas.microsoft.com/office/drawing/2014/main" id="{6C0DAE27-412E-09AE-712E-2435C518B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751115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A44E05-CFD5-A332-2AF1-DE963B9726EC}"/>
                  </a:ext>
                </a:extLst>
              </p:cNvPr>
              <p:cNvSpPr txBox="1"/>
              <p:nvPr/>
            </p:nvSpPr>
            <p:spPr>
              <a:xfrm rot="5400000">
                <a:off x="17113432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868202" y="971816"/>
              <a:ext cx="952704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/>
                  <a:ea typeface="맑은 고딕"/>
                </a:rPr>
                <a:t>PART.4 </a:t>
              </a:r>
              <a:r>
                <a:rPr lang="ko-KR" altLang="en-US" sz="7200" b="1">
                  <a:solidFill>
                    <a:srgbClr val="2685FF"/>
                  </a:solidFill>
                  <a:latin typeface="맑은 고딕"/>
                  <a:ea typeface="맑은 고딕"/>
                </a:rPr>
                <a:t>기능</a:t>
              </a:r>
              <a:endParaRPr lang="en-US" altLang="ko-KR" sz="7200" b="1">
                <a:solidFill>
                  <a:srgbClr val="2685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48BCA3-A77E-68D0-67BC-FEA04E2B9ABF}"/>
                </a:ext>
              </a:extLst>
            </p:cNvPr>
            <p:cNvSpPr txBox="1"/>
            <p:nvPr/>
          </p:nvSpPr>
          <p:spPr>
            <a:xfrm>
              <a:off x="11102417" y="4409339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35BF7-59DA-FCD2-E348-078E8A210D3D}"/>
                </a:ext>
              </a:extLst>
            </p:cNvPr>
            <p:cNvSpPr txBox="1"/>
            <p:nvPr/>
          </p:nvSpPr>
          <p:spPr>
            <a:xfrm>
              <a:off x="1544743" y="4409338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F74104-BB47-44D9-6777-D11F6CC4E486}"/>
                </a:ext>
              </a:extLst>
            </p:cNvPr>
            <p:cNvSpPr txBox="1"/>
            <p:nvPr/>
          </p:nvSpPr>
          <p:spPr>
            <a:xfrm>
              <a:off x="4193392" y="7301925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BF025FF9-47E6-5881-C3BD-219F638BDDC8}"/>
                </a:ext>
              </a:extLst>
            </p:cNvPr>
            <p:cNvGrpSpPr/>
            <p:nvPr/>
          </p:nvGrpSpPr>
          <p:grpSpPr>
            <a:xfrm>
              <a:off x="4193392" y="3411273"/>
              <a:ext cx="3319568" cy="3319568"/>
              <a:chOff x="6987100" y="3369150"/>
              <a:chExt cx="3319568" cy="3319568"/>
            </a:xfrm>
          </p:grpSpPr>
          <p:pic>
            <p:nvPicPr>
              <p:cNvPr id="29" name="Object 10">
                <a:extLst>
                  <a:ext uri="{FF2B5EF4-FFF2-40B4-BE49-F238E27FC236}">
                    <a16:creationId xmlns:a16="http://schemas.microsoft.com/office/drawing/2014/main" id="{9A38A8B9-84D9-34CA-5E85-CE70775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87100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1F80624A-1FEE-68E5-0870-0E125C47D0B1}"/>
                </a:ext>
              </a:extLst>
            </p:cNvPr>
            <p:cNvGrpSpPr/>
            <p:nvPr/>
          </p:nvGrpSpPr>
          <p:grpSpPr>
            <a:xfrm>
              <a:off x="7125585" y="3480830"/>
              <a:ext cx="3319568" cy="3319568"/>
              <a:chOff x="4093454" y="3369150"/>
              <a:chExt cx="3319568" cy="3319568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7EBB5FDA-720F-96CA-E694-A15F5E9A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93454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93894" y="6011117"/>
              <a:ext cx="57143" cy="1800817"/>
              <a:chOff x="4493894" y="6011117"/>
              <a:chExt cx="57143" cy="18008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3622057" y="6882954"/>
                <a:ext cx="1800817" cy="5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60534" y="6011117"/>
              <a:ext cx="57143" cy="1800817"/>
              <a:chOff x="7760534" y="6011117"/>
              <a:chExt cx="57143" cy="18008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6888697" y="6882954"/>
                <a:ext cx="1800817" cy="57143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758213-4A0D-CEE4-49C0-9EB4757BAB1E}"/>
                </a:ext>
              </a:extLst>
            </p:cNvPr>
            <p:cNvSpPr txBox="1"/>
            <p:nvPr/>
          </p:nvSpPr>
          <p:spPr>
            <a:xfrm>
              <a:off x="7530682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400E53-27F4-AD22-363C-03541E3A0CBE}"/>
                </a:ext>
              </a:extLst>
            </p:cNvPr>
            <p:cNvSpPr txBox="1"/>
            <p:nvPr/>
          </p:nvSpPr>
          <p:spPr>
            <a:xfrm>
              <a:off x="4193392" y="7861337"/>
              <a:ext cx="2898173" cy="12136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사용자 친화적 시스템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업무 효율성 향상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편리한 업무 관리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협업 용이성 강화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84793D-90C1-A534-CC66-ED82E866DA47}"/>
                </a:ext>
              </a:extLst>
            </p:cNvPr>
            <p:cNvSpPr txBox="1"/>
            <p:nvPr/>
          </p:nvSpPr>
          <p:spPr>
            <a:xfrm>
              <a:off x="7499670" y="7887918"/>
              <a:ext cx="3257021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최적의 커스터마이징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강력한 관리 권한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HR 비용 절감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F45668-CB22-DAAA-F370-2953DDFEBD0C}"/>
                </a:ext>
              </a:extLst>
            </p:cNvPr>
            <p:cNvSpPr txBox="1"/>
            <p:nvPr/>
          </p:nvSpPr>
          <p:spPr>
            <a:xfrm>
              <a:off x="13909794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09918C-CDF9-5979-E728-6A960B59E904}"/>
                </a:ext>
              </a:extLst>
            </p:cNvPr>
            <p:cNvSpPr txBox="1"/>
            <p:nvPr/>
          </p:nvSpPr>
          <p:spPr>
            <a:xfrm>
              <a:off x="13892072" y="7861337"/>
              <a:ext cx="2791848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다양한 구매 옵션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간편한 결제 시스템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효율적 판매 관리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Object 21">
            <a:extLst>
              <a:ext uri="{FF2B5EF4-FFF2-40B4-BE49-F238E27FC236}">
                <a16:creationId xmlns:a16="http://schemas.microsoft.com/office/drawing/2014/main" id="{F4F74C87-2155-52F1-EA93-1B4BA154642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91354" y="-2924013"/>
            <a:ext cx="3241084" cy="32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3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97f882-72a9-4cb1-ae65-010b2de78ba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32C4C2EED2DD449AAE2364EB243543E" ma:contentTypeVersion="4" ma:contentTypeDescription="새 문서를 만듭니다." ma:contentTypeScope="" ma:versionID="2c30e04ba53e3e4eb6c6d7caa5571248">
  <xsd:schema xmlns:xsd="http://www.w3.org/2001/XMLSchema" xmlns:xs="http://www.w3.org/2001/XMLSchema" xmlns:p="http://schemas.microsoft.com/office/2006/metadata/properties" xmlns:ns3="b697f882-72a9-4cb1-ae65-010b2de78bab" targetNamespace="http://schemas.microsoft.com/office/2006/metadata/properties" ma:root="true" ma:fieldsID="0c3d5b1b575898b70c5aa464572240d2" ns3:_="">
    <xsd:import namespace="b697f882-72a9-4cb1-ae65-010b2de78b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7f882-72a9-4cb1-ae65-010b2de78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D6A336-3063-408F-A5CD-D902B6A028C4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b697f882-72a9-4cb1-ae65-010b2de78bab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7F8749-F0DD-4EA3-9B6E-04713C8BFB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1D183F-1232-4B7F-AA8E-DABC1F5DA2E1}">
  <ds:schemaRefs>
    <ds:schemaRef ds:uri="b697f882-72a9-4cb1-ae65-010b2de78b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Office PowerPoint</Application>
  <PresentationFormat>사용자 지정</PresentationFormat>
  <Paragraphs>312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신국현</cp:lastModifiedBy>
  <cp:revision>1</cp:revision>
  <dcterms:created xsi:type="dcterms:W3CDTF">2023-07-05T11:15:20Z</dcterms:created>
  <dcterms:modified xsi:type="dcterms:W3CDTF">2023-08-02T07:30:23Z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0x010100F32C4C2EED2DD449AAE2364EB243543E</vt:lpwstr>
  </property>
</Properties>
</file>